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5.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6.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7.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notesSlides/notesSlide10.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11.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7" r:id="rId2"/>
    <p:sldId id="279" r:id="rId3"/>
    <p:sldId id="258" r:id="rId4"/>
    <p:sldId id="338" r:id="rId5"/>
    <p:sldId id="339" r:id="rId6"/>
    <p:sldId id="340" r:id="rId7"/>
    <p:sldId id="341" r:id="rId8"/>
    <p:sldId id="342" r:id="rId9"/>
    <p:sldId id="259" r:id="rId10"/>
    <p:sldId id="337" r:id="rId11"/>
    <p:sldId id="283" r:id="rId12"/>
    <p:sldId id="336" r:id="rId13"/>
    <p:sldId id="289" r:id="rId14"/>
    <p:sldId id="290" r:id="rId15"/>
    <p:sldId id="291" r:id="rId16"/>
    <p:sldId id="293" r:id="rId17"/>
    <p:sldId id="294" r:id="rId18"/>
    <p:sldId id="295" r:id="rId19"/>
    <p:sldId id="296" r:id="rId20"/>
    <p:sldId id="297" r:id="rId21"/>
    <p:sldId id="298" r:id="rId22"/>
    <p:sldId id="292" r:id="rId23"/>
    <p:sldId id="333" r:id="rId24"/>
    <p:sldId id="334" r:id="rId25"/>
    <p:sldId id="263" r:id="rId26"/>
    <p:sldId id="299" r:id="rId27"/>
    <p:sldId id="264" r:id="rId28"/>
    <p:sldId id="265" r:id="rId29"/>
    <p:sldId id="300" r:id="rId30"/>
    <p:sldId id="266" r:id="rId31"/>
    <p:sldId id="267" r:id="rId32"/>
    <p:sldId id="301" r:id="rId33"/>
    <p:sldId id="268" r:id="rId34"/>
    <p:sldId id="269" r:id="rId35"/>
    <p:sldId id="270" r:id="rId36"/>
    <p:sldId id="330" r:id="rId37"/>
    <p:sldId id="332" r:id="rId38"/>
    <p:sldId id="271" r:id="rId39"/>
    <p:sldId id="272" r:id="rId40"/>
    <p:sldId id="304" r:id="rId41"/>
    <p:sldId id="318" r:id="rId42"/>
    <p:sldId id="319" r:id="rId43"/>
    <p:sldId id="302" r:id="rId44"/>
    <p:sldId id="320" r:id="rId45"/>
    <p:sldId id="308" r:id="rId46"/>
    <p:sldId id="322" r:id="rId47"/>
    <p:sldId id="303" r:id="rId48"/>
    <p:sldId id="328" r:id="rId49"/>
    <p:sldId id="274" r:id="rId50"/>
    <p:sldId id="33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E6D"/>
    <a:srgbClr val="96D3FC"/>
    <a:srgbClr val="FF7C80"/>
    <a:srgbClr val="D2B610"/>
    <a:srgbClr val="CCCCFF"/>
    <a:srgbClr val="FFCF37"/>
    <a:srgbClr val="532476"/>
    <a:srgbClr val="006666"/>
    <a:srgbClr val="333399"/>
    <a:srgbClr val="FF57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93271" autoAdjust="0"/>
  </p:normalViewPr>
  <p:slideViewPr>
    <p:cSldViewPr snapToGrid="0">
      <p:cViewPr varScale="1">
        <p:scale>
          <a:sx n="108" d="100"/>
          <a:sy n="108"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ata95.xml.rels><?xml version="1.0" encoding="UTF-8" standalone="yes"?>
<Relationships xmlns="http://schemas.openxmlformats.org/package/2006/relationships"><Relationship Id="rId1" Type="http://schemas.openxmlformats.org/officeDocument/2006/relationships/image" Target="../media/image46.jpg"/></Relationships>
</file>

<file path=ppt/diagrams/_rels/drawing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rawing95.xml.rels><?xml version="1.0" encoding="UTF-8" standalone="yes"?>
<Relationships xmlns="http://schemas.openxmlformats.org/package/2006/relationships"><Relationship Id="rId1" Type="http://schemas.openxmlformats.org/officeDocument/2006/relationships/image" Target="../media/image46.jp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893D41-731B-4429-9A45-398A0D495F6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5D441B57-9602-488A-9812-CE6BAEECDAAF}">
      <dgm:prSet phldrT="[Text]" custT="1"/>
      <dgm:spPr/>
      <dgm:t>
        <a:bodyPr/>
        <a:lstStyle/>
        <a:p>
          <a:pPr algn="ctr"/>
          <a:r>
            <a:rPr lang="en-US" altLang="ko-KR" sz="4000" b="1" dirty="0" smtClean="0">
              <a:latin typeface="Georgia" panose="02040502050405020303" pitchFamily="18" charset="0"/>
              <a:cs typeface="Arial" panose="020B0604020202020204" pitchFamily="34" charset="0"/>
            </a:rPr>
            <a:t>Introduction to Sociology</a:t>
          </a:r>
        </a:p>
        <a:p>
          <a:pPr algn="ctr"/>
          <a:r>
            <a:rPr lang="en-US" altLang="ko-KR" sz="2600" i="1" dirty="0" smtClean="0">
              <a:latin typeface="Georgia" panose="02040502050405020303" pitchFamily="18" charset="0"/>
              <a:cs typeface="Arial" panose="020B0604020202020204" pitchFamily="34" charset="0"/>
            </a:rPr>
            <a:t>Origins and Development</a:t>
          </a:r>
          <a:endParaRPr lang="en-US" sz="2600" dirty="0"/>
        </a:p>
      </dgm:t>
    </dgm:pt>
    <dgm:pt modelId="{95B13317-9322-47A6-BC7F-15C97FA9A709}" type="parTrans" cxnId="{6C166D16-7EA6-4975-B3B9-76642B6B10E5}">
      <dgm:prSet/>
      <dgm:spPr/>
      <dgm:t>
        <a:bodyPr/>
        <a:lstStyle/>
        <a:p>
          <a:endParaRPr lang="en-US"/>
        </a:p>
      </dgm:t>
    </dgm:pt>
    <dgm:pt modelId="{E1C058A7-500C-42C4-86B6-D980A75EE97C}" type="sibTrans" cxnId="{6C166D16-7EA6-4975-B3B9-76642B6B10E5}">
      <dgm:prSet/>
      <dgm:spPr/>
      <dgm:t>
        <a:bodyPr/>
        <a:lstStyle/>
        <a:p>
          <a:endParaRPr lang="en-US"/>
        </a:p>
      </dgm:t>
    </dgm:pt>
    <dgm:pt modelId="{E02DBC7B-3ADD-422F-A89F-5E1F5BFDD1E7}" type="pres">
      <dgm:prSet presAssocID="{F4893D41-731B-4429-9A45-398A0D495F6B}" presName="vert0" presStyleCnt="0">
        <dgm:presLayoutVars>
          <dgm:dir/>
          <dgm:animOne val="branch"/>
          <dgm:animLvl val="lvl"/>
        </dgm:presLayoutVars>
      </dgm:prSet>
      <dgm:spPr/>
      <dgm:t>
        <a:bodyPr/>
        <a:lstStyle/>
        <a:p>
          <a:endParaRPr lang="en-US"/>
        </a:p>
      </dgm:t>
    </dgm:pt>
    <dgm:pt modelId="{90317146-BC91-4E8D-AC45-FFCAAD8FE52D}" type="pres">
      <dgm:prSet presAssocID="{5D441B57-9602-488A-9812-CE6BAEECDAAF}" presName="thickLine" presStyleLbl="alignNode1" presStyleIdx="0" presStyleCnt="1"/>
      <dgm:spPr/>
    </dgm:pt>
    <dgm:pt modelId="{9CA60C56-22EE-4611-9317-1FC6642B9E60}" type="pres">
      <dgm:prSet presAssocID="{5D441B57-9602-488A-9812-CE6BAEECDAAF}" presName="horz1" presStyleCnt="0"/>
      <dgm:spPr/>
    </dgm:pt>
    <dgm:pt modelId="{01ECE6FB-EA56-4338-8D45-5AEC1DA5CFA3}" type="pres">
      <dgm:prSet presAssocID="{5D441B57-9602-488A-9812-CE6BAEECDAAF}" presName="tx1" presStyleLbl="revTx" presStyleIdx="0" presStyleCnt="1"/>
      <dgm:spPr/>
      <dgm:t>
        <a:bodyPr/>
        <a:lstStyle/>
        <a:p>
          <a:endParaRPr lang="en-US"/>
        </a:p>
      </dgm:t>
    </dgm:pt>
    <dgm:pt modelId="{2D53F276-CFB8-44F8-B41E-F12677694457}" type="pres">
      <dgm:prSet presAssocID="{5D441B57-9602-488A-9812-CE6BAEECDAAF}" presName="vert1" presStyleCnt="0"/>
      <dgm:spPr/>
    </dgm:pt>
  </dgm:ptLst>
  <dgm:cxnLst>
    <dgm:cxn modelId="{6C166D16-7EA6-4975-B3B9-76642B6B10E5}" srcId="{F4893D41-731B-4429-9A45-398A0D495F6B}" destId="{5D441B57-9602-488A-9812-CE6BAEECDAAF}" srcOrd="0" destOrd="0" parTransId="{95B13317-9322-47A6-BC7F-15C97FA9A709}" sibTransId="{E1C058A7-500C-42C4-86B6-D980A75EE97C}"/>
    <dgm:cxn modelId="{35A3AD0F-B9A1-45F7-9C04-E686613FE5C9}" type="presOf" srcId="{5D441B57-9602-488A-9812-CE6BAEECDAAF}" destId="{01ECE6FB-EA56-4338-8D45-5AEC1DA5CFA3}" srcOrd="0" destOrd="0" presId="urn:microsoft.com/office/officeart/2008/layout/LinedList"/>
    <dgm:cxn modelId="{1BA760AE-B4EC-4B2F-A9CE-FF4182089359}" type="presOf" srcId="{F4893D41-731B-4429-9A45-398A0D495F6B}" destId="{E02DBC7B-3ADD-422F-A89F-5E1F5BFDD1E7}" srcOrd="0" destOrd="0" presId="urn:microsoft.com/office/officeart/2008/layout/LinedList"/>
    <dgm:cxn modelId="{4B64C3D3-CDFD-4265-A4C8-B687C8A0348D}" type="presParOf" srcId="{E02DBC7B-3ADD-422F-A89F-5E1F5BFDD1E7}" destId="{90317146-BC91-4E8D-AC45-FFCAAD8FE52D}" srcOrd="0" destOrd="0" presId="urn:microsoft.com/office/officeart/2008/layout/LinedList"/>
    <dgm:cxn modelId="{8E19C112-349C-4D9A-AC59-C899DF3D0C67}" type="presParOf" srcId="{E02DBC7B-3ADD-422F-A89F-5E1F5BFDD1E7}" destId="{9CA60C56-22EE-4611-9317-1FC6642B9E60}" srcOrd="1" destOrd="0" presId="urn:microsoft.com/office/officeart/2008/layout/LinedList"/>
    <dgm:cxn modelId="{9EF28B09-A71A-401D-B5F4-37E4F6663593}" type="presParOf" srcId="{9CA60C56-22EE-4611-9317-1FC6642B9E60}" destId="{01ECE6FB-EA56-4338-8D45-5AEC1DA5CFA3}" srcOrd="0" destOrd="0" presId="urn:microsoft.com/office/officeart/2008/layout/LinedList"/>
    <dgm:cxn modelId="{DF15D130-AB30-4361-A928-1715996A3853}" type="presParOf" srcId="{9CA60C56-22EE-4611-9317-1FC6642B9E60}" destId="{2D53F276-CFB8-44F8-B41E-F1267769445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7DAD769-1AD0-4C3F-9F82-2E3806563239}" type="doc">
      <dgm:prSet loTypeId="urn:microsoft.com/office/officeart/2005/8/layout/vList2" loCatId="list" qsTypeId="urn:microsoft.com/office/officeart/2005/8/quickstyle/simple1" qsCatId="simple" csTypeId="urn:microsoft.com/office/officeart/2005/8/colors/accent6_1" csCatId="accent6" phldr="1"/>
      <dgm:spPr/>
      <dgm:t>
        <a:bodyPr/>
        <a:lstStyle/>
        <a:p>
          <a:endParaRPr lang="en-US"/>
        </a:p>
      </dgm:t>
    </dgm:pt>
    <dgm:pt modelId="{228F0F77-4861-482A-B9CD-A2EB9C8C5671}">
      <dgm:prSet phldrT="[Text]" custT="1"/>
      <dgm:spPr>
        <a:solidFill>
          <a:srgbClr val="FFC000"/>
        </a:solidFill>
      </dgm:spPr>
      <dgm:t>
        <a:bodyPr/>
        <a:lstStyle/>
        <a:p>
          <a:pPr algn="ctr"/>
          <a:r>
            <a:rPr lang="en-US" sz="2000" b="1" dirty="0" smtClean="0">
              <a:latin typeface="Georgia" panose="02040502050405020303" pitchFamily="18" charset="0"/>
            </a:rPr>
            <a:t>Society</a:t>
          </a:r>
          <a:r>
            <a:rPr lang="en-US" sz="2000" dirty="0" smtClean="0">
              <a:latin typeface="Georgia" panose="02040502050405020303" pitchFamily="18" charset="0"/>
            </a:rPr>
            <a:t> refers to people who live in a defined territory and share a way of life. </a:t>
          </a:r>
          <a:endParaRPr lang="en-US" sz="2000" dirty="0">
            <a:latin typeface="Georgia" panose="02040502050405020303" pitchFamily="18" charset="0"/>
          </a:endParaRPr>
        </a:p>
      </dgm:t>
    </dgm:pt>
    <dgm:pt modelId="{4CCB9FE4-EAF6-437E-8CA1-6892735C76FA}" type="parTrans" cxnId="{15E7554C-B4E4-4EC6-80A4-975EFFB94652}">
      <dgm:prSet/>
      <dgm:spPr/>
      <dgm:t>
        <a:bodyPr/>
        <a:lstStyle/>
        <a:p>
          <a:pPr algn="ctr"/>
          <a:endParaRPr lang="en-US" sz="2000">
            <a:latin typeface="Georgia" panose="02040502050405020303" pitchFamily="18" charset="0"/>
          </a:endParaRPr>
        </a:p>
      </dgm:t>
    </dgm:pt>
    <dgm:pt modelId="{C0911C72-B088-47A0-8DCC-6578CEF1F421}" type="sibTrans" cxnId="{15E7554C-B4E4-4EC6-80A4-975EFFB94652}">
      <dgm:prSet/>
      <dgm:spPr/>
      <dgm:t>
        <a:bodyPr/>
        <a:lstStyle/>
        <a:p>
          <a:pPr algn="ctr"/>
          <a:endParaRPr lang="en-US" sz="2000">
            <a:latin typeface="Georgia" panose="02040502050405020303" pitchFamily="18" charset="0"/>
          </a:endParaRPr>
        </a:p>
      </dgm:t>
    </dgm:pt>
    <dgm:pt modelId="{97629E22-2DA9-4E6F-BC40-4BC4EEA5DA54}" type="pres">
      <dgm:prSet presAssocID="{E7DAD769-1AD0-4C3F-9F82-2E3806563239}" presName="linear" presStyleCnt="0">
        <dgm:presLayoutVars>
          <dgm:animLvl val="lvl"/>
          <dgm:resizeHandles val="exact"/>
        </dgm:presLayoutVars>
      </dgm:prSet>
      <dgm:spPr/>
      <dgm:t>
        <a:bodyPr/>
        <a:lstStyle/>
        <a:p>
          <a:endParaRPr lang="en-US"/>
        </a:p>
      </dgm:t>
    </dgm:pt>
    <dgm:pt modelId="{BBD01F04-2948-4328-A435-5C647A7DFCB8}" type="pres">
      <dgm:prSet presAssocID="{228F0F77-4861-482A-B9CD-A2EB9C8C5671}" presName="parentText" presStyleLbl="node1" presStyleIdx="0" presStyleCnt="1">
        <dgm:presLayoutVars>
          <dgm:chMax val="0"/>
          <dgm:bulletEnabled val="1"/>
        </dgm:presLayoutVars>
      </dgm:prSet>
      <dgm:spPr/>
      <dgm:t>
        <a:bodyPr/>
        <a:lstStyle/>
        <a:p>
          <a:endParaRPr lang="en-US"/>
        </a:p>
      </dgm:t>
    </dgm:pt>
  </dgm:ptLst>
  <dgm:cxnLst>
    <dgm:cxn modelId="{2721383A-08EC-45D9-9232-B6DA4CF93084}" type="presOf" srcId="{228F0F77-4861-482A-B9CD-A2EB9C8C5671}" destId="{BBD01F04-2948-4328-A435-5C647A7DFCB8}" srcOrd="0" destOrd="0" presId="urn:microsoft.com/office/officeart/2005/8/layout/vList2"/>
    <dgm:cxn modelId="{571FFC85-2B12-45ED-AD76-CAB26F8E508C}" type="presOf" srcId="{E7DAD769-1AD0-4C3F-9F82-2E3806563239}" destId="{97629E22-2DA9-4E6F-BC40-4BC4EEA5DA54}" srcOrd="0" destOrd="0" presId="urn:microsoft.com/office/officeart/2005/8/layout/vList2"/>
    <dgm:cxn modelId="{15E7554C-B4E4-4EC6-80A4-975EFFB94652}" srcId="{E7DAD769-1AD0-4C3F-9F82-2E3806563239}" destId="{228F0F77-4861-482A-B9CD-A2EB9C8C5671}" srcOrd="0" destOrd="0" parTransId="{4CCB9FE4-EAF6-437E-8CA1-6892735C76FA}" sibTransId="{C0911C72-B088-47A0-8DCC-6578CEF1F421}"/>
    <dgm:cxn modelId="{1859CE46-5F2A-4433-B6D3-067E0086B751}" type="presParOf" srcId="{97629E22-2DA9-4E6F-BC40-4BC4EEA5DA54}" destId="{BBD01F04-2948-4328-A435-5C647A7DFCB8}"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CD51B041-5762-4E19-9687-72F629889C92}"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5581A04A-C4E6-45D5-9ECF-3E4A9BBD93CF}">
      <dgm:prSet phldrT="[Text]"/>
      <dgm:spPr/>
      <dgm:t>
        <a:bodyPr/>
        <a:lstStyle/>
        <a:p>
          <a:pPr algn="ctr"/>
          <a:r>
            <a:rPr lang="en-US" b="1" i="0" dirty="0" smtClean="0">
              <a:latin typeface="Georgia" panose="02040502050405020303" pitchFamily="18" charset="0"/>
              <a:cs typeface="Times New Roman" panose="02020603050405020304" pitchFamily="18" charset="0"/>
            </a:rPr>
            <a:t>Law of Social Evolution/ Social Darwinism</a:t>
          </a:r>
          <a:endParaRPr lang="en-US" dirty="0">
            <a:latin typeface="Georgia" panose="02040502050405020303" pitchFamily="18" charset="0"/>
          </a:endParaRPr>
        </a:p>
      </dgm:t>
    </dgm:pt>
    <dgm:pt modelId="{62F31BC5-DD32-4CE2-A7DA-180A76F383AC}" type="parTrans" cxnId="{B8F7A955-2549-4BA9-9E9F-F7CBE090E90F}">
      <dgm:prSet/>
      <dgm:spPr/>
      <dgm:t>
        <a:bodyPr/>
        <a:lstStyle/>
        <a:p>
          <a:pPr algn="ctr"/>
          <a:endParaRPr lang="en-US">
            <a:latin typeface="Georgia" panose="02040502050405020303" pitchFamily="18" charset="0"/>
          </a:endParaRPr>
        </a:p>
      </dgm:t>
    </dgm:pt>
    <dgm:pt modelId="{5B68B7A7-B01E-434A-85F0-B6676696B411}" type="sibTrans" cxnId="{B8F7A955-2549-4BA9-9E9F-F7CBE090E90F}">
      <dgm:prSet/>
      <dgm:spPr/>
      <dgm:t>
        <a:bodyPr/>
        <a:lstStyle/>
        <a:p>
          <a:pPr algn="ctr"/>
          <a:endParaRPr lang="en-US">
            <a:latin typeface="Georgia" panose="02040502050405020303" pitchFamily="18" charset="0"/>
          </a:endParaRPr>
        </a:p>
      </dgm:t>
    </dgm:pt>
    <dgm:pt modelId="{8444C78E-AB0D-41E4-8B17-547CB6365F9C}" type="pres">
      <dgm:prSet presAssocID="{CD51B041-5762-4E19-9687-72F629889C92}" presName="vert0" presStyleCnt="0">
        <dgm:presLayoutVars>
          <dgm:dir/>
          <dgm:animOne val="branch"/>
          <dgm:animLvl val="lvl"/>
        </dgm:presLayoutVars>
      </dgm:prSet>
      <dgm:spPr/>
      <dgm:t>
        <a:bodyPr/>
        <a:lstStyle/>
        <a:p>
          <a:endParaRPr lang="en-US"/>
        </a:p>
      </dgm:t>
    </dgm:pt>
    <dgm:pt modelId="{F404D4C9-6B3F-44E7-A395-4F94BB42C6AD}" type="pres">
      <dgm:prSet presAssocID="{5581A04A-C4E6-45D5-9ECF-3E4A9BBD93CF}" presName="thickLine" presStyleLbl="alignNode1" presStyleIdx="0" presStyleCnt="1"/>
      <dgm:spPr/>
    </dgm:pt>
    <dgm:pt modelId="{F17A6C4C-EE6F-4203-8B26-14BA4D3B0DE5}" type="pres">
      <dgm:prSet presAssocID="{5581A04A-C4E6-45D5-9ECF-3E4A9BBD93CF}" presName="horz1" presStyleCnt="0"/>
      <dgm:spPr/>
    </dgm:pt>
    <dgm:pt modelId="{30BE40BA-ABB6-4DF4-9B97-418754523D34}" type="pres">
      <dgm:prSet presAssocID="{5581A04A-C4E6-45D5-9ECF-3E4A9BBD93CF}" presName="tx1" presStyleLbl="revTx" presStyleIdx="0" presStyleCnt="1"/>
      <dgm:spPr/>
      <dgm:t>
        <a:bodyPr/>
        <a:lstStyle/>
        <a:p>
          <a:endParaRPr lang="en-US"/>
        </a:p>
      </dgm:t>
    </dgm:pt>
    <dgm:pt modelId="{DFFDB8D0-72F5-4A1A-9146-98A8F5F60C14}" type="pres">
      <dgm:prSet presAssocID="{5581A04A-C4E6-45D5-9ECF-3E4A9BBD93CF}" presName="vert1" presStyleCnt="0"/>
      <dgm:spPr/>
    </dgm:pt>
  </dgm:ptLst>
  <dgm:cxnLst>
    <dgm:cxn modelId="{560C68CE-9CD8-416F-AC30-D027FC89191F}" type="presOf" srcId="{CD51B041-5762-4E19-9687-72F629889C92}" destId="{8444C78E-AB0D-41E4-8B17-547CB6365F9C}" srcOrd="0" destOrd="0" presId="urn:microsoft.com/office/officeart/2008/layout/LinedList"/>
    <dgm:cxn modelId="{B8F7A955-2549-4BA9-9E9F-F7CBE090E90F}" srcId="{CD51B041-5762-4E19-9687-72F629889C92}" destId="{5581A04A-C4E6-45D5-9ECF-3E4A9BBD93CF}" srcOrd="0" destOrd="0" parTransId="{62F31BC5-DD32-4CE2-A7DA-180A76F383AC}" sibTransId="{5B68B7A7-B01E-434A-85F0-B6676696B411}"/>
    <dgm:cxn modelId="{EB8419CC-7594-4064-9EBA-2768F8C0FEAF}" type="presOf" srcId="{5581A04A-C4E6-45D5-9ECF-3E4A9BBD93CF}" destId="{30BE40BA-ABB6-4DF4-9B97-418754523D34}" srcOrd="0" destOrd="0" presId="urn:microsoft.com/office/officeart/2008/layout/LinedList"/>
    <dgm:cxn modelId="{FADE7DC9-475F-4747-B2C2-363FCD81D269}" type="presParOf" srcId="{8444C78E-AB0D-41E4-8B17-547CB6365F9C}" destId="{F404D4C9-6B3F-44E7-A395-4F94BB42C6AD}" srcOrd="0" destOrd="0" presId="urn:microsoft.com/office/officeart/2008/layout/LinedList"/>
    <dgm:cxn modelId="{BE50AC50-1A26-4197-AB62-3942EC674543}" type="presParOf" srcId="{8444C78E-AB0D-41E4-8B17-547CB6365F9C}" destId="{F17A6C4C-EE6F-4203-8B26-14BA4D3B0DE5}" srcOrd="1" destOrd="0" presId="urn:microsoft.com/office/officeart/2008/layout/LinedList"/>
    <dgm:cxn modelId="{D4A53C7A-E0AA-4A1E-8A28-6D3C016B390C}" type="presParOf" srcId="{F17A6C4C-EE6F-4203-8B26-14BA4D3B0DE5}" destId="{30BE40BA-ABB6-4DF4-9B97-418754523D34}" srcOrd="0" destOrd="0" presId="urn:microsoft.com/office/officeart/2008/layout/LinedList"/>
    <dgm:cxn modelId="{8EF8CFB7-F1DA-45B3-BCBE-30F4F1DC5A03}" type="presParOf" srcId="{F17A6C4C-EE6F-4203-8B26-14BA4D3B0DE5}" destId="{DFFDB8D0-72F5-4A1A-9146-98A8F5F60C14}"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A46BA735-C616-4611-841F-548EEA2C221E}"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EEA34D2C-B560-433F-8E63-C8BD46FFCE4C}">
      <dgm:prSet phldrT="[Text]" custT="1"/>
      <dgm:spPr/>
      <dgm:t>
        <a:bodyPr/>
        <a:lstStyle/>
        <a:p>
          <a:r>
            <a:rPr lang="en-US" sz="2000" dirty="0" smtClean="0">
              <a:latin typeface="Georgia" panose="02040502050405020303" pitchFamily="18" charset="0"/>
              <a:cs typeface="Times New Roman" panose="02020603050405020304" pitchFamily="18" charset="0"/>
            </a:rPr>
            <a:t>Many people accepted social Darwinism because it served as a justification for their control over society. </a:t>
          </a:r>
          <a:endParaRPr lang="en-US" sz="2000" dirty="0">
            <a:latin typeface="Georgia" panose="02040502050405020303" pitchFamily="18" charset="0"/>
          </a:endParaRPr>
        </a:p>
      </dgm:t>
    </dgm:pt>
    <dgm:pt modelId="{4AC04F01-6505-493A-A5E6-EC3B9E86789D}" type="parTrans" cxnId="{C4A4B19D-DD5E-4C2C-85C4-2D3EB6567316}">
      <dgm:prSet/>
      <dgm:spPr/>
      <dgm:t>
        <a:bodyPr/>
        <a:lstStyle/>
        <a:p>
          <a:endParaRPr lang="en-US" sz="2000">
            <a:latin typeface="Georgia" panose="02040502050405020303" pitchFamily="18" charset="0"/>
          </a:endParaRPr>
        </a:p>
      </dgm:t>
    </dgm:pt>
    <dgm:pt modelId="{50831932-1EF6-4E23-807F-ECBE7EA05E22}" type="sibTrans" cxnId="{C4A4B19D-DD5E-4C2C-85C4-2D3EB6567316}">
      <dgm:prSet/>
      <dgm:spPr/>
      <dgm:t>
        <a:bodyPr/>
        <a:lstStyle/>
        <a:p>
          <a:endParaRPr lang="en-US" sz="2000">
            <a:latin typeface="Georgia" panose="02040502050405020303" pitchFamily="18" charset="0"/>
          </a:endParaRPr>
        </a:p>
      </dgm:t>
    </dgm:pt>
    <dgm:pt modelId="{9264E8CD-FF09-4D01-B90B-22A7CDA02712}">
      <dgm:prSet custT="1"/>
      <dgm:spPr/>
      <dgm:t>
        <a:bodyPr/>
        <a:lstStyle/>
        <a:p>
          <a:r>
            <a:rPr lang="en-US" sz="2000" dirty="0" smtClean="0">
              <a:latin typeface="Georgia" panose="02040502050405020303" pitchFamily="18" charset="0"/>
              <a:cs typeface="Times New Roman" panose="02020603050405020304" pitchFamily="18" charset="0"/>
            </a:rPr>
            <a:t>Social Darwinism thus became a justification for the repression and neglect of African Americans following the Civil War. It was also used to justify policies that resulted in the devastation of Native American populations.</a:t>
          </a:r>
          <a:endParaRPr lang="en-US" sz="2000" dirty="0">
            <a:latin typeface="Georgia" panose="02040502050405020303" pitchFamily="18" charset="0"/>
            <a:cs typeface="Times New Roman" panose="02020603050405020304" pitchFamily="18" charset="0"/>
          </a:endParaRPr>
        </a:p>
      </dgm:t>
    </dgm:pt>
    <dgm:pt modelId="{234991C6-28EA-47CE-A09E-BB4F12D51F15}" type="parTrans" cxnId="{4ABF74BE-6F3C-4D93-983B-789ECBE29FDE}">
      <dgm:prSet/>
      <dgm:spPr/>
      <dgm:t>
        <a:bodyPr/>
        <a:lstStyle/>
        <a:p>
          <a:endParaRPr lang="en-US" sz="2000">
            <a:latin typeface="Georgia" panose="02040502050405020303" pitchFamily="18" charset="0"/>
          </a:endParaRPr>
        </a:p>
      </dgm:t>
    </dgm:pt>
    <dgm:pt modelId="{A6A5CAC9-6659-450F-BB1D-7411F7A24C42}" type="sibTrans" cxnId="{4ABF74BE-6F3C-4D93-983B-789ECBE29FDE}">
      <dgm:prSet/>
      <dgm:spPr/>
      <dgm:t>
        <a:bodyPr/>
        <a:lstStyle/>
        <a:p>
          <a:endParaRPr lang="en-US" sz="2000">
            <a:latin typeface="Georgia" panose="02040502050405020303" pitchFamily="18" charset="0"/>
          </a:endParaRPr>
        </a:p>
      </dgm:t>
    </dgm:pt>
    <dgm:pt modelId="{FAB727FF-B83E-4C5B-81BE-D751E741E00F}" type="pres">
      <dgm:prSet presAssocID="{A46BA735-C616-4611-841F-548EEA2C221E}" presName="vert0" presStyleCnt="0">
        <dgm:presLayoutVars>
          <dgm:dir/>
          <dgm:animOne val="branch"/>
          <dgm:animLvl val="lvl"/>
        </dgm:presLayoutVars>
      </dgm:prSet>
      <dgm:spPr/>
      <dgm:t>
        <a:bodyPr/>
        <a:lstStyle/>
        <a:p>
          <a:endParaRPr lang="en-US"/>
        </a:p>
      </dgm:t>
    </dgm:pt>
    <dgm:pt modelId="{D033F599-621C-4D58-A1D2-CFE2EF4FC2D8}" type="pres">
      <dgm:prSet presAssocID="{EEA34D2C-B560-433F-8E63-C8BD46FFCE4C}" presName="thickLine" presStyleLbl="alignNode1" presStyleIdx="0" presStyleCnt="2"/>
      <dgm:spPr/>
    </dgm:pt>
    <dgm:pt modelId="{210F905D-805E-4A0A-9617-4F30F7AFAE26}" type="pres">
      <dgm:prSet presAssocID="{EEA34D2C-B560-433F-8E63-C8BD46FFCE4C}" presName="horz1" presStyleCnt="0"/>
      <dgm:spPr/>
    </dgm:pt>
    <dgm:pt modelId="{2653C388-0343-428B-B231-ADE50B1C92DF}" type="pres">
      <dgm:prSet presAssocID="{EEA34D2C-B560-433F-8E63-C8BD46FFCE4C}" presName="tx1" presStyleLbl="revTx" presStyleIdx="0" presStyleCnt="2"/>
      <dgm:spPr/>
      <dgm:t>
        <a:bodyPr/>
        <a:lstStyle/>
        <a:p>
          <a:endParaRPr lang="en-US"/>
        </a:p>
      </dgm:t>
    </dgm:pt>
    <dgm:pt modelId="{F25CB184-988F-450F-A8F6-0392507FAE40}" type="pres">
      <dgm:prSet presAssocID="{EEA34D2C-B560-433F-8E63-C8BD46FFCE4C}" presName="vert1" presStyleCnt="0"/>
      <dgm:spPr/>
    </dgm:pt>
    <dgm:pt modelId="{16BBAD65-3C79-4FEB-85E2-9DBE423ACEAD}" type="pres">
      <dgm:prSet presAssocID="{9264E8CD-FF09-4D01-B90B-22A7CDA02712}" presName="thickLine" presStyleLbl="alignNode1" presStyleIdx="1" presStyleCnt="2"/>
      <dgm:spPr/>
    </dgm:pt>
    <dgm:pt modelId="{5E5F6921-16AC-4A07-B649-403AED5DA915}" type="pres">
      <dgm:prSet presAssocID="{9264E8CD-FF09-4D01-B90B-22A7CDA02712}" presName="horz1" presStyleCnt="0"/>
      <dgm:spPr/>
    </dgm:pt>
    <dgm:pt modelId="{9B40EDD9-CFC0-4B72-8728-D5F4B8939970}" type="pres">
      <dgm:prSet presAssocID="{9264E8CD-FF09-4D01-B90B-22A7CDA02712}" presName="tx1" presStyleLbl="revTx" presStyleIdx="1" presStyleCnt="2"/>
      <dgm:spPr/>
      <dgm:t>
        <a:bodyPr/>
        <a:lstStyle/>
        <a:p>
          <a:endParaRPr lang="en-US"/>
        </a:p>
      </dgm:t>
    </dgm:pt>
    <dgm:pt modelId="{5002D15B-CA86-4AEB-8B82-7717B84192D1}" type="pres">
      <dgm:prSet presAssocID="{9264E8CD-FF09-4D01-B90B-22A7CDA02712}" presName="vert1" presStyleCnt="0"/>
      <dgm:spPr/>
    </dgm:pt>
  </dgm:ptLst>
  <dgm:cxnLst>
    <dgm:cxn modelId="{9D09D25C-6FB1-49B2-AA56-02EDA9E0D122}" type="presOf" srcId="{9264E8CD-FF09-4D01-B90B-22A7CDA02712}" destId="{9B40EDD9-CFC0-4B72-8728-D5F4B8939970}" srcOrd="0" destOrd="0" presId="urn:microsoft.com/office/officeart/2008/layout/LinedList"/>
    <dgm:cxn modelId="{4ABF74BE-6F3C-4D93-983B-789ECBE29FDE}" srcId="{A46BA735-C616-4611-841F-548EEA2C221E}" destId="{9264E8CD-FF09-4D01-B90B-22A7CDA02712}" srcOrd="1" destOrd="0" parTransId="{234991C6-28EA-47CE-A09E-BB4F12D51F15}" sibTransId="{A6A5CAC9-6659-450F-BB1D-7411F7A24C42}"/>
    <dgm:cxn modelId="{C4A4B19D-DD5E-4C2C-85C4-2D3EB6567316}" srcId="{A46BA735-C616-4611-841F-548EEA2C221E}" destId="{EEA34D2C-B560-433F-8E63-C8BD46FFCE4C}" srcOrd="0" destOrd="0" parTransId="{4AC04F01-6505-493A-A5E6-EC3B9E86789D}" sibTransId="{50831932-1EF6-4E23-807F-ECBE7EA05E22}"/>
    <dgm:cxn modelId="{7FB293AA-EB5B-4078-9E2D-A52F935CCFAD}" type="presOf" srcId="{EEA34D2C-B560-433F-8E63-C8BD46FFCE4C}" destId="{2653C388-0343-428B-B231-ADE50B1C92DF}" srcOrd="0" destOrd="0" presId="urn:microsoft.com/office/officeart/2008/layout/LinedList"/>
    <dgm:cxn modelId="{CFF08597-A0F2-447A-B9B3-544B4430D3E9}" type="presOf" srcId="{A46BA735-C616-4611-841F-548EEA2C221E}" destId="{FAB727FF-B83E-4C5B-81BE-D751E741E00F}" srcOrd="0" destOrd="0" presId="urn:microsoft.com/office/officeart/2008/layout/LinedList"/>
    <dgm:cxn modelId="{609A5212-DD12-4091-BEEF-64D58D1E2B36}" type="presParOf" srcId="{FAB727FF-B83E-4C5B-81BE-D751E741E00F}" destId="{D033F599-621C-4D58-A1D2-CFE2EF4FC2D8}" srcOrd="0" destOrd="0" presId="urn:microsoft.com/office/officeart/2008/layout/LinedList"/>
    <dgm:cxn modelId="{196C0192-D3B3-4B09-9B9B-7677B29C8B29}" type="presParOf" srcId="{FAB727FF-B83E-4C5B-81BE-D751E741E00F}" destId="{210F905D-805E-4A0A-9617-4F30F7AFAE26}" srcOrd="1" destOrd="0" presId="urn:microsoft.com/office/officeart/2008/layout/LinedList"/>
    <dgm:cxn modelId="{D9D47060-45D7-44EF-8DEC-CDFE65A37724}" type="presParOf" srcId="{210F905D-805E-4A0A-9617-4F30F7AFAE26}" destId="{2653C388-0343-428B-B231-ADE50B1C92DF}" srcOrd="0" destOrd="0" presId="urn:microsoft.com/office/officeart/2008/layout/LinedList"/>
    <dgm:cxn modelId="{415487D4-F4B6-4AD9-B97B-A8517061534C}" type="presParOf" srcId="{210F905D-805E-4A0A-9617-4F30F7AFAE26}" destId="{F25CB184-988F-450F-A8F6-0392507FAE40}" srcOrd="1" destOrd="0" presId="urn:microsoft.com/office/officeart/2008/layout/LinedList"/>
    <dgm:cxn modelId="{2C4F4D16-DEA0-4E6C-AC2A-342AADBC525F}" type="presParOf" srcId="{FAB727FF-B83E-4C5B-81BE-D751E741E00F}" destId="{16BBAD65-3C79-4FEB-85E2-9DBE423ACEAD}" srcOrd="2" destOrd="0" presId="urn:microsoft.com/office/officeart/2008/layout/LinedList"/>
    <dgm:cxn modelId="{456C6C94-4C58-4CDE-9B0C-95AAB2395BB8}" type="presParOf" srcId="{FAB727FF-B83E-4C5B-81BE-D751E741E00F}" destId="{5E5F6921-16AC-4A07-B649-403AED5DA915}" srcOrd="3" destOrd="0" presId="urn:microsoft.com/office/officeart/2008/layout/LinedList"/>
    <dgm:cxn modelId="{D49557EA-1BFB-4452-98AC-9F9079683DC8}" type="presParOf" srcId="{5E5F6921-16AC-4A07-B649-403AED5DA915}" destId="{9B40EDD9-CFC0-4B72-8728-D5F4B8939970}" srcOrd="0" destOrd="0" presId="urn:microsoft.com/office/officeart/2008/layout/LinedList"/>
    <dgm:cxn modelId="{179FA8A6-11B1-42BF-9CE4-DC4A866556CD}" type="presParOf" srcId="{5E5F6921-16AC-4A07-B649-403AED5DA915}" destId="{5002D15B-CA86-4AEB-8B82-7717B84192D1}"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C6581576-841D-4EF6-BB29-8B9BD3AA4DA0}" type="doc">
      <dgm:prSet loTypeId="urn:microsoft.com/office/officeart/2009/3/layout/FramedTextPicture" loCatId="picture" qsTypeId="urn:microsoft.com/office/officeart/2005/8/quickstyle/simple3" qsCatId="simple" csTypeId="urn:microsoft.com/office/officeart/2005/8/colors/colorful2" csCatId="colorful" phldr="1"/>
      <dgm:spPr/>
      <dgm:t>
        <a:bodyPr/>
        <a:lstStyle/>
        <a:p>
          <a:endParaRPr lang="en-US"/>
        </a:p>
      </dgm:t>
    </dgm:pt>
    <dgm:pt modelId="{C21572D2-E520-4AA4-8D1D-1138FC3064B1}">
      <dgm:prSet phldrT="[Text]"/>
      <dgm:spPr/>
      <dgm:t>
        <a:bodyPr/>
        <a:lstStyle/>
        <a:p>
          <a:r>
            <a:rPr lang="en-US" dirty="0" smtClean="0">
              <a:latin typeface="Georgia" panose="02040502050405020303" pitchFamily="18" charset="0"/>
              <a:cs typeface="Times New Roman" panose="02020603050405020304" pitchFamily="18" charset="0"/>
            </a:rPr>
            <a:t>As Spencer noted:</a:t>
          </a:r>
          <a:br>
            <a:rPr lang="en-US" dirty="0" smtClean="0">
              <a:latin typeface="Georgia" panose="02040502050405020303" pitchFamily="18" charset="0"/>
              <a:cs typeface="Times New Roman" panose="02020603050405020304" pitchFamily="18" charset="0"/>
            </a:rPr>
          </a:br>
          <a:r>
            <a:rPr lang="en-US" dirty="0" smtClean="0">
              <a:latin typeface="Georgia" panose="02040502050405020303" pitchFamily="18" charset="0"/>
              <a:cs typeface="Times New Roman" panose="02020603050405020304" pitchFamily="18" charset="0"/>
            </a:rPr>
            <a:t>Human society is always in a kind of evolutionary process in which the fittest—which happened to be those who can make lots of money—were chosen to dominate. There were the armies of unfit, the poor, who simply could not compete. And just as nature weeds out the unfit, an enlightened society ought to </a:t>
          </a:r>
          <a:r>
            <a:rPr lang="en-US" b="1" dirty="0" smtClean="0">
              <a:latin typeface="Georgia" panose="02040502050405020303" pitchFamily="18" charset="0"/>
              <a:cs typeface="Times New Roman" panose="02020603050405020304" pitchFamily="18" charset="0"/>
            </a:rPr>
            <a:t>weed out its unfit and permit them to die off </a:t>
          </a:r>
          <a:r>
            <a:rPr lang="en-US" dirty="0" smtClean="0">
              <a:latin typeface="Georgia" panose="02040502050405020303" pitchFamily="18" charset="0"/>
              <a:cs typeface="Times New Roman" panose="02020603050405020304" pitchFamily="18" charset="0"/>
            </a:rPr>
            <a:t>so as not to weaken the racial stock.</a:t>
          </a:r>
          <a:br>
            <a:rPr lang="en-US" dirty="0" smtClean="0">
              <a:latin typeface="Georgia" panose="02040502050405020303" pitchFamily="18" charset="0"/>
              <a:cs typeface="Times New Roman" panose="02020603050405020304" pitchFamily="18" charset="0"/>
            </a:rPr>
          </a:br>
          <a:r>
            <a:rPr lang="en-US" dirty="0" smtClean="0">
              <a:latin typeface="Georgia" panose="02040502050405020303" pitchFamily="18" charset="0"/>
              <a:cs typeface="Times New Roman" panose="02020603050405020304" pitchFamily="18" charset="0"/>
            </a:rPr>
            <a:t>(Spencer, 1864, p. 444)</a:t>
          </a:r>
          <a:endParaRPr lang="en-US" dirty="0">
            <a:latin typeface="Georgia" panose="02040502050405020303" pitchFamily="18" charset="0"/>
          </a:endParaRPr>
        </a:p>
      </dgm:t>
    </dgm:pt>
    <dgm:pt modelId="{C7505691-7AE8-476B-89FC-8237FA52E1E2}" type="parTrans" cxnId="{18042429-2552-44F0-9CF1-8F5F9FE3E49E}">
      <dgm:prSet/>
      <dgm:spPr/>
      <dgm:t>
        <a:bodyPr/>
        <a:lstStyle/>
        <a:p>
          <a:endParaRPr lang="en-US">
            <a:latin typeface="Georgia" panose="02040502050405020303" pitchFamily="18" charset="0"/>
          </a:endParaRPr>
        </a:p>
      </dgm:t>
    </dgm:pt>
    <dgm:pt modelId="{38FDEBDB-C944-4D9A-886F-A8211896DBE1}" type="sibTrans" cxnId="{18042429-2552-44F0-9CF1-8F5F9FE3E49E}">
      <dgm:prSet/>
      <dgm:spPr/>
      <dgm:t>
        <a:bodyPr/>
        <a:lstStyle/>
        <a:p>
          <a:endParaRPr lang="en-US">
            <a:latin typeface="Georgia" panose="02040502050405020303" pitchFamily="18" charset="0"/>
          </a:endParaRPr>
        </a:p>
      </dgm:t>
    </dgm:pt>
    <dgm:pt modelId="{EA4E38BC-5A82-4A78-8554-E4B3C348DCE7}" type="pres">
      <dgm:prSet presAssocID="{C6581576-841D-4EF6-BB29-8B9BD3AA4DA0}" presName="Name0" presStyleCnt="0">
        <dgm:presLayoutVars>
          <dgm:chMax/>
          <dgm:chPref/>
          <dgm:dir/>
        </dgm:presLayoutVars>
      </dgm:prSet>
      <dgm:spPr/>
      <dgm:t>
        <a:bodyPr/>
        <a:lstStyle/>
        <a:p>
          <a:endParaRPr lang="en-US"/>
        </a:p>
      </dgm:t>
    </dgm:pt>
    <dgm:pt modelId="{23A429C1-D354-4542-B91E-01193E48D401}" type="pres">
      <dgm:prSet presAssocID="{C21572D2-E520-4AA4-8D1D-1138FC3064B1}" presName="composite" presStyleCnt="0">
        <dgm:presLayoutVars>
          <dgm:chMax/>
          <dgm:chPref/>
        </dgm:presLayoutVars>
      </dgm:prSet>
      <dgm:spPr/>
      <dgm:t>
        <a:bodyPr/>
        <a:lstStyle/>
        <a:p>
          <a:endParaRPr lang="en-US"/>
        </a:p>
      </dgm:t>
    </dgm:pt>
    <dgm:pt modelId="{7CA24D25-9F1C-405C-8341-6FD68AFE7D51}" type="pres">
      <dgm:prSet presAssocID="{C21572D2-E520-4AA4-8D1D-1138FC3064B1}" presName="Image" presStyleLbl="bgImgPlace1" presStyleIdx="0" presStyleCnt="1"/>
      <dgm:spPr>
        <a:noFill/>
        <a:ln>
          <a:noFill/>
        </a:ln>
      </dgm:spPr>
      <dgm:t>
        <a:bodyPr/>
        <a:lstStyle/>
        <a:p>
          <a:endParaRPr lang="en-US"/>
        </a:p>
      </dgm:t>
    </dgm:pt>
    <dgm:pt modelId="{E30AA559-74C0-4BE9-8F2B-CB62BED58440}" type="pres">
      <dgm:prSet presAssocID="{C21572D2-E520-4AA4-8D1D-1138FC3064B1}" presName="ParentText" presStyleLbl="revTx" presStyleIdx="0" presStyleCnt="1">
        <dgm:presLayoutVars>
          <dgm:chMax val="0"/>
          <dgm:chPref val="0"/>
          <dgm:bulletEnabled val="1"/>
        </dgm:presLayoutVars>
      </dgm:prSet>
      <dgm:spPr/>
      <dgm:t>
        <a:bodyPr/>
        <a:lstStyle/>
        <a:p>
          <a:endParaRPr lang="en-US"/>
        </a:p>
      </dgm:t>
    </dgm:pt>
    <dgm:pt modelId="{D8AA1D89-DA49-4CDA-AEBE-02BE6F66C575}" type="pres">
      <dgm:prSet presAssocID="{C21572D2-E520-4AA4-8D1D-1138FC3064B1}" presName="tlFrame" presStyleLbl="node1" presStyleIdx="0" presStyleCnt="4"/>
      <dgm:spPr>
        <a:solidFill>
          <a:srgbClr val="D2B610"/>
        </a:solidFill>
      </dgm:spPr>
      <dgm:t>
        <a:bodyPr/>
        <a:lstStyle/>
        <a:p>
          <a:endParaRPr lang="en-US"/>
        </a:p>
      </dgm:t>
    </dgm:pt>
    <dgm:pt modelId="{F31A8A58-749E-4B29-BA2F-0689A5454B4F}" type="pres">
      <dgm:prSet presAssocID="{C21572D2-E520-4AA4-8D1D-1138FC3064B1}" presName="trFrame" presStyleLbl="node1" presStyleIdx="1" presStyleCnt="4"/>
      <dgm:spPr>
        <a:solidFill>
          <a:schemeClr val="accent1">
            <a:lumMod val="50000"/>
          </a:schemeClr>
        </a:solidFill>
      </dgm:spPr>
      <dgm:t>
        <a:bodyPr/>
        <a:lstStyle/>
        <a:p>
          <a:endParaRPr lang="en-US"/>
        </a:p>
      </dgm:t>
    </dgm:pt>
    <dgm:pt modelId="{C8CFBB59-A547-433F-872E-AC45511BA81C}" type="pres">
      <dgm:prSet presAssocID="{C21572D2-E520-4AA4-8D1D-1138FC3064B1}" presName="blFrame" presStyleLbl="node1" presStyleIdx="2" presStyleCnt="4"/>
      <dgm:spPr>
        <a:solidFill>
          <a:srgbClr val="006666"/>
        </a:solidFill>
      </dgm:spPr>
      <dgm:t>
        <a:bodyPr/>
        <a:lstStyle/>
        <a:p>
          <a:endParaRPr lang="en-US"/>
        </a:p>
      </dgm:t>
    </dgm:pt>
    <dgm:pt modelId="{B8F84830-B77D-4910-AE32-FC6DE06FF6D8}" type="pres">
      <dgm:prSet presAssocID="{C21572D2-E520-4AA4-8D1D-1138FC3064B1}" presName="brFrame" presStyleLbl="node1" presStyleIdx="3" presStyleCnt="4"/>
      <dgm:spPr>
        <a:solidFill>
          <a:srgbClr val="532476"/>
        </a:solidFill>
      </dgm:spPr>
      <dgm:t>
        <a:bodyPr/>
        <a:lstStyle/>
        <a:p>
          <a:endParaRPr lang="en-US"/>
        </a:p>
      </dgm:t>
    </dgm:pt>
  </dgm:ptLst>
  <dgm:cxnLst>
    <dgm:cxn modelId="{18042429-2552-44F0-9CF1-8F5F9FE3E49E}" srcId="{C6581576-841D-4EF6-BB29-8B9BD3AA4DA0}" destId="{C21572D2-E520-4AA4-8D1D-1138FC3064B1}" srcOrd="0" destOrd="0" parTransId="{C7505691-7AE8-476B-89FC-8237FA52E1E2}" sibTransId="{38FDEBDB-C944-4D9A-886F-A8211896DBE1}"/>
    <dgm:cxn modelId="{7686D685-154B-4E40-AF8D-FE893B7A3EC9}" type="presOf" srcId="{C6581576-841D-4EF6-BB29-8B9BD3AA4DA0}" destId="{EA4E38BC-5A82-4A78-8554-E4B3C348DCE7}" srcOrd="0" destOrd="0" presId="urn:microsoft.com/office/officeart/2009/3/layout/FramedTextPicture"/>
    <dgm:cxn modelId="{765EA91F-CC87-4653-B53D-1307D1A04438}" type="presOf" srcId="{C21572D2-E520-4AA4-8D1D-1138FC3064B1}" destId="{E30AA559-74C0-4BE9-8F2B-CB62BED58440}" srcOrd="0" destOrd="0" presId="urn:microsoft.com/office/officeart/2009/3/layout/FramedTextPicture"/>
    <dgm:cxn modelId="{F8C81C93-3FFF-4213-803D-9D3785BA8320}" type="presParOf" srcId="{EA4E38BC-5A82-4A78-8554-E4B3C348DCE7}" destId="{23A429C1-D354-4542-B91E-01193E48D401}" srcOrd="0" destOrd="0" presId="urn:microsoft.com/office/officeart/2009/3/layout/FramedTextPicture"/>
    <dgm:cxn modelId="{75C8F71D-8144-4326-8D0D-3E77515EFDA6}" type="presParOf" srcId="{23A429C1-D354-4542-B91E-01193E48D401}" destId="{7CA24D25-9F1C-405C-8341-6FD68AFE7D51}" srcOrd="0" destOrd="0" presId="urn:microsoft.com/office/officeart/2009/3/layout/FramedTextPicture"/>
    <dgm:cxn modelId="{5C0DE996-B45A-42E6-8AF5-3AA653187028}" type="presParOf" srcId="{23A429C1-D354-4542-B91E-01193E48D401}" destId="{E30AA559-74C0-4BE9-8F2B-CB62BED58440}" srcOrd="1" destOrd="0" presId="urn:microsoft.com/office/officeart/2009/3/layout/FramedTextPicture"/>
    <dgm:cxn modelId="{4EB949D5-D730-4D58-8BF9-D3AEB31166EF}" type="presParOf" srcId="{23A429C1-D354-4542-B91E-01193E48D401}" destId="{D8AA1D89-DA49-4CDA-AEBE-02BE6F66C575}" srcOrd="2" destOrd="0" presId="urn:microsoft.com/office/officeart/2009/3/layout/FramedTextPicture"/>
    <dgm:cxn modelId="{A14C41CB-B797-4E65-A813-5031F463EB93}" type="presParOf" srcId="{23A429C1-D354-4542-B91E-01193E48D401}" destId="{F31A8A58-749E-4B29-BA2F-0689A5454B4F}" srcOrd="3" destOrd="0" presId="urn:microsoft.com/office/officeart/2009/3/layout/FramedTextPicture"/>
    <dgm:cxn modelId="{9A8BBC6F-B4E8-448F-B8BC-8D115F1FEABA}" type="presParOf" srcId="{23A429C1-D354-4542-B91E-01193E48D401}" destId="{C8CFBB59-A547-433F-872E-AC45511BA81C}" srcOrd="4" destOrd="0" presId="urn:microsoft.com/office/officeart/2009/3/layout/FramedTextPicture"/>
    <dgm:cxn modelId="{FD50DF59-0D60-4323-89B8-CF853C9BF3BB}" type="presParOf" srcId="{23A429C1-D354-4542-B91E-01193E48D401}" destId="{B8F84830-B77D-4910-AE32-FC6DE06FF6D8}" srcOrd="5" destOrd="0" presId="urn:microsoft.com/office/officeart/2009/3/layout/FramedText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26F836AB-829F-488E-A7D8-E7B9F4999719}"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C6C3B00D-5EC8-4B82-B574-36F63B9DEAC0}">
      <dgm:prSet/>
      <dgm:spPr/>
      <dgm:t>
        <a:bodyPr/>
        <a:lstStyle/>
        <a:p>
          <a:r>
            <a:rPr lang="en-US" dirty="0" smtClean="0">
              <a:latin typeface="Georgia" panose="02040502050405020303" pitchFamily="18" charset="0"/>
              <a:cs typeface="Times New Roman" panose="02020603050405020304" pitchFamily="18" charset="0"/>
            </a:rPr>
            <a:t>Many Social Darwinists embraced laissez-faire capitalism and racism. </a:t>
          </a:r>
          <a:endParaRPr lang="en-US" dirty="0">
            <a:latin typeface="Georgia" panose="02040502050405020303" pitchFamily="18" charset="0"/>
            <a:cs typeface="Times New Roman" panose="02020603050405020304" pitchFamily="18" charset="0"/>
          </a:endParaRPr>
        </a:p>
      </dgm:t>
    </dgm:pt>
    <dgm:pt modelId="{6A4556C8-F3D4-4078-88AB-E2EEF2990470}" type="parTrans" cxnId="{3E90250E-73FC-4E5E-B71B-7ED8AA032863}">
      <dgm:prSet/>
      <dgm:spPr/>
      <dgm:t>
        <a:bodyPr/>
        <a:lstStyle/>
        <a:p>
          <a:endParaRPr lang="en-US">
            <a:latin typeface="Georgia" panose="02040502050405020303" pitchFamily="18" charset="0"/>
          </a:endParaRPr>
        </a:p>
      </dgm:t>
    </dgm:pt>
    <dgm:pt modelId="{BA64FC10-E04C-4DBF-B0E4-74255952B8DD}" type="sibTrans" cxnId="{3E90250E-73FC-4E5E-B71B-7ED8AA032863}">
      <dgm:prSet/>
      <dgm:spPr/>
      <dgm:t>
        <a:bodyPr/>
        <a:lstStyle/>
        <a:p>
          <a:endParaRPr lang="en-US">
            <a:latin typeface="Georgia" panose="02040502050405020303" pitchFamily="18" charset="0"/>
          </a:endParaRPr>
        </a:p>
      </dgm:t>
    </dgm:pt>
    <dgm:pt modelId="{8FB56F8F-B615-4BF8-BE20-A30F89BF1008}">
      <dgm:prSet phldrT="[Text]"/>
      <dgm:spPr/>
      <dgm:t>
        <a:bodyPr/>
        <a:lstStyle/>
        <a:p>
          <a:r>
            <a:rPr lang="en-US" dirty="0" smtClean="0">
              <a:latin typeface="Georgia" panose="02040502050405020303" pitchFamily="18" charset="0"/>
              <a:cs typeface="Times New Roman" panose="02020603050405020304" pitchFamily="18" charset="0"/>
            </a:rPr>
            <a:t>It comes from the French, meaning to leave alone or to allow to do. It is one of the guiding principles of capitalism and a free market economy. </a:t>
          </a:r>
          <a:endParaRPr lang="en-US" dirty="0">
            <a:latin typeface="Georgia" panose="02040502050405020303" pitchFamily="18" charset="0"/>
          </a:endParaRPr>
        </a:p>
      </dgm:t>
    </dgm:pt>
    <dgm:pt modelId="{B8819B36-075E-4D48-B97A-6D2D60BB189E}" type="parTrans" cxnId="{3D52473A-1A4E-4455-862C-93C554890A87}">
      <dgm:prSet/>
      <dgm:spPr/>
      <dgm:t>
        <a:bodyPr/>
        <a:lstStyle/>
        <a:p>
          <a:endParaRPr lang="en-US"/>
        </a:p>
      </dgm:t>
    </dgm:pt>
    <dgm:pt modelId="{F7D4980C-C97B-4152-886F-15DFECDCB19E}" type="sibTrans" cxnId="{3D52473A-1A4E-4455-862C-93C554890A87}">
      <dgm:prSet/>
      <dgm:spPr/>
      <dgm:t>
        <a:bodyPr/>
        <a:lstStyle/>
        <a:p>
          <a:endParaRPr lang="en-US"/>
        </a:p>
      </dgm:t>
    </dgm:pt>
    <dgm:pt modelId="{B4F1AEC6-B915-4981-AE4A-0F824E100F2A}">
      <dgm:prSet phldrT="[Text]"/>
      <dgm:spPr/>
      <dgm:t>
        <a:bodyPr/>
        <a:lstStyle/>
        <a:p>
          <a:r>
            <a:rPr lang="en-US" smtClean="0">
              <a:latin typeface="Georgia" panose="02040502050405020303" pitchFamily="18" charset="0"/>
              <a:cs typeface="Times New Roman" panose="02020603050405020304" pitchFamily="18" charset="0"/>
            </a:rPr>
            <a:t>It </a:t>
          </a:r>
          <a:r>
            <a:rPr lang="en-US" dirty="0" smtClean="0">
              <a:latin typeface="Georgia" panose="02040502050405020303" pitchFamily="18" charset="0"/>
              <a:cs typeface="Times New Roman" panose="02020603050405020304" pitchFamily="18" charset="0"/>
            </a:rPr>
            <a:t>is the belief that each individual's self-interest to do better, strong competition from others, and low taxes will lead to the strongest economy, and therefore, everyone will benefit as a result.</a:t>
          </a:r>
          <a:endParaRPr lang="en-US" dirty="0">
            <a:latin typeface="Georgia" panose="02040502050405020303" pitchFamily="18" charset="0"/>
          </a:endParaRPr>
        </a:p>
      </dgm:t>
    </dgm:pt>
    <dgm:pt modelId="{793A0A82-2306-47FB-9D0C-814189A1F5BC}" type="parTrans" cxnId="{A3044FE5-AE81-4797-B3C2-E7C548168826}">
      <dgm:prSet/>
      <dgm:spPr/>
      <dgm:t>
        <a:bodyPr/>
        <a:lstStyle/>
        <a:p>
          <a:endParaRPr lang="en-US"/>
        </a:p>
      </dgm:t>
    </dgm:pt>
    <dgm:pt modelId="{C2C1A555-B0B7-4A32-8759-61ED9B883F35}" type="sibTrans" cxnId="{A3044FE5-AE81-4797-B3C2-E7C548168826}">
      <dgm:prSet/>
      <dgm:spPr/>
      <dgm:t>
        <a:bodyPr/>
        <a:lstStyle/>
        <a:p>
          <a:endParaRPr lang="en-US"/>
        </a:p>
      </dgm:t>
    </dgm:pt>
    <dgm:pt modelId="{2228D4AF-5349-45C3-9A06-B5BA571D1254}">
      <dgm:prSet/>
      <dgm:spPr/>
      <dgm:t>
        <a:bodyPr/>
        <a:lstStyle/>
        <a:p>
          <a:r>
            <a:rPr lang="en-US" smtClean="0">
              <a:latin typeface="Georgia" panose="02040502050405020303" pitchFamily="18" charset="0"/>
              <a:cs typeface="Times New Roman" panose="02020603050405020304" pitchFamily="18" charset="0"/>
            </a:rPr>
            <a:t>They </a:t>
          </a:r>
          <a:r>
            <a:rPr lang="en-US" dirty="0" smtClean="0">
              <a:latin typeface="Georgia" panose="02040502050405020303" pitchFamily="18" charset="0"/>
              <a:cs typeface="Times New Roman" panose="02020603050405020304" pitchFamily="18" charset="0"/>
            </a:rPr>
            <a:t>believed that government should not interfere in the “survival of the fittest” by helping the poor, and promoted the idea that some races are biologically superior to others.</a:t>
          </a:r>
          <a:endParaRPr lang="en-US" dirty="0">
            <a:latin typeface="Georgia" panose="02040502050405020303" pitchFamily="18" charset="0"/>
            <a:cs typeface="Times New Roman" panose="02020603050405020304" pitchFamily="18" charset="0"/>
          </a:endParaRPr>
        </a:p>
      </dgm:t>
    </dgm:pt>
    <dgm:pt modelId="{ECD7948A-F94B-4D52-AB76-814C1AFAA054}" type="parTrans" cxnId="{22DCD3C1-A45C-44D3-8F2E-4852F14B642E}">
      <dgm:prSet/>
      <dgm:spPr/>
      <dgm:t>
        <a:bodyPr/>
        <a:lstStyle/>
        <a:p>
          <a:endParaRPr lang="en-US"/>
        </a:p>
      </dgm:t>
    </dgm:pt>
    <dgm:pt modelId="{E2DC2068-8BE2-4864-A4DC-19BFA9680DCE}" type="sibTrans" cxnId="{22DCD3C1-A45C-44D3-8F2E-4852F14B642E}">
      <dgm:prSet/>
      <dgm:spPr/>
      <dgm:t>
        <a:bodyPr/>
        <a:lstStyle/>
        <a:p>
          <a:endParaRPr lang="en-US"/>
        </a:p>
      </dgm:t>
    </dgm:pt>
    <dgm:pt modelId="{E8E0A958-5D81-44A9-BAA4-3D51D2DBDCD3}" type="pres">
      <dgm:prSet presAssocID="{26F836AB-829F-488E-A7D8-E7B9F4999719}" presName="vert0" presStyleCnt="0">
        <dgm:presLayoutVars>
          <dgm:dir/>
          <dgm:animOne val="branch"/>
          <dgm:animLvl val="lvl"/>
        </dgm:presLayoutVars>
      </dgm:prSet>
      <dgm:spPr/>
      <dgm:t>
        <a:bodyPr/>
        <a:lstStyle/>
        <a:p>
          <a:endParaRPr lang="en-US"/>
        </a:p>
      </dgm:t>
    </dgm:pt>
    <dgm:pt modelId="{2F57F66F-55B7-44E5-806C-AEB4085B4E65}" type="pres">
      <dgm:prSet presAssocID="{8FB56F8F-B615-4BF8-BE20-A30F89BF1008}" presName="thickLine" presStyleLbl="alignNode1" presStyleIdx="0" presStyleCnt="4"/>
      <dgm:spPr/>
    </dgm:pt>
    <dgm:pt modelId="{2CEAEAAC-DA06-4D0D-B123-76FB500E59E2}" type="pres">
      <dgm:prSet presAssocID="{8FB56F8F-B615-4BF8-BE20-A30F89BF1008}" presName="horz1" presStyleCnt="0"/>
      <dgm:spPr/>
    </dgm:pt>
    <dgm:pt modelId="{EDA7187B-1FC1-454D-8DAE-6FEA64F49C21}" type="pres">
      <dgm:prSet presAssocID="{8FB56F8F-B615-4BF8-BE20-A30F89BF1008}" presName="tx1" presStyleLbl="revTx" presStyleIdx="0" presStyleCnt="4"/>
      <dgm:spPr/>
      <dgm:t>
        <a:bodyPr/>
        <a:lstStyle/>
        <a:p>
          <a:endParaRPr lang="en-US"/>
        </a:p>
      </dgm:t>
    </dgm:pt>
    <dgm:pt modelId="{D709038B-DE0C-4FE0-86C1-6B12C8AA3FD3}" type="pres">
      <dgm:prSet presAssocID="{8FB56F8F-B615-4BF8-BE20-A30F89BF1008}" presName="vert1" presStyleCnt="0"/>
      <dgm:spPr/>
    </dgm:pt>
    <dgm:pt modelId="{E98298E9-F2F0-4EAE-91BC-F3959BC7594E}" type="pres">
      <dgm:prSet presAssocID="{B4F1AEC6-B915-4981-AE4A-0F824E100F2A}" presName="thickLine" presStyleLbl="alignNode1" presStyleIdx="1" presStyleCnt="4"/>
      <dgm:spPr/>
    </dgm:pt>
    <dgm:pt modelId="{08F8574B-9CA7-4377-AECB-E4DA3694B89E}" type="pres">
      <dgm:prSet presAssocID="{B4F1AEC6-B915-4981-AE4A-0F824E100F2A}" presName="horz1" presStyleCnt="0"/>
      <dgm:spPr/>
    </dgm:pt>
    <dgm:pt modelId="{FEB7ABA8-1788-48A3-A79C-C53229A46AF6}" type="pres">
      <dgm:prSet presAssocID="{B4F1AEC6-B915-4981-AE4A-0F824E100F2A}" presName="tx1" presStyleLbl="revTx" presStyleIdx="1" presStyleCnt="4"/>
      <dgm:spPr/>
      <dgm:t>
        <a:bodyPr/>
        <a:lstStyle/>
        <a:p>
          <a:endParaRPr lang="en-US"/>
        </a:p>
      </dgm:t>
    </dgm:pt>
    <dgm:pt modelId="{152FFCE0-D07F-43BA-8717-36C23E6EF395}" type="pres">
      <dgm:prSet presAssocID="{B4F1AEC6-B915-4981-AE4A-0F824E100F2A}" presName="vert1" presStyleCnt="0"/>
      <dgm:spPr/>
    </dgm:pt>
    <dgm:pt modelId="{6080D340-BFBE-4F6F-B163-EDC956C35777}" type="pres">
      <dgm:prSet presAssocID="{C6C3B00D-5EC8-4B82-B574-36F63B9DEAC0}" presName="thickLine" presStyleLbl="alignNode1" presStyleIdx="2" presStyleCnt="4"/>
      <dgm:spPr/>
    </dgm:pt>
    <dgm:pt modelId="{026B3666-CDDD-4A01-8386-A328EC6323FD}" type="pres">
      <dgm:prSet presAssocID="{C6C3B00D-5EC8-4B82-B574-36F63B9DEAC0}" presName="horz1" presStyleCnt="0"/>
      <dgm:spPr/>
    </dgm:pt>
    <dgm:pt modelId="{78E13633-3A94-4C03-B814-7345E98DB715}" type="pres">
      <dgm:prSet presAssocID="{C6C3B00D-5EC8-4B82-B574-36F63B9DEAC0}" presName="tx1" presStyleLbl="revTx" presStyleIdx="2" presStyleCnt="4"/>
      <dgm:spPr/>
      <dgm:t>
        <a:bodyPr/>
        <a:lstStyle/>
        <a:p>
          <a:endParaRPr lang="en-US"/>
        </a:p>
      </dgm:t>
    </dgm:pt>
    <dgm:pt modelId="{72924593-2083-4037-B08F-6CDB964CC780}" type="pres">
      <dgm:prSet presAssocID="{C6C3B00D-5EC8-4B82-B574-36F63B9DEAC0}" presName="vert1" presStyleCnt="0"/>
      <dgm:spPr/>
    </dgm:pt>
    <dgm:pt modelId="{7295B460-8513-4160-A986-726570200E64}" type="pres">
      <dgm:prSet presAssocID="{2228D4AF-5349-45C3-9A06-B5BA571D1254}" presName="thickLine" presStyleLbl="alignNode1" presStyleIdx="3" presStyleCnt="4"/>
      <dgm:spPr/>
    </dgm:pt>
    <dgm:pt modelId="{00B18B9E-E2BD-4096-940F-62ABBBEFF4FD}" type="pres">
      <dgm:prSet presAssocID="{2228D4AF-5349-45C3-9A06-B5BA571D1254}" presName="horz1" presStyleCnt="0"/>
      <dgm:spPr/>
    </dgm:pt>
    <dgm:pt modelId="{34482FB6-4554-41C4-BC18-6322C72DF598}" type="pres">
      <dgm:prSet presAssocID="{2228D4AF-5349-45C3-9A06-B5BA571D1254}" presName="tx1" presStyleLbl="revTx" presStyleIdx="3" presStyleCnt="4"/>
      <dgm:spPr/>
      <dgm:t>
        <a:bodyPr/>
        <a:lstStyle/>
        <a:p>
          <a:endParaRPr lang="en-US"/>
        </a:p>
      </dgm:t>
    </dgm:pt>
    <dgm:pt modelId="{6B525819-916B-4CAF-82AC-8771D92DD188}" type="pres">
      <dgm:prSet presAssocID="{2228D4AF-5349-45C3-9A06-B5BA571D1254}" presName="vert1" presStyleCnt="0"/>
      <dgm:spPr/>
    </dgm:pt>
  </dgm:ptLst>
  <dgm:cxnLst>
    <dgm:cxn modelId="{3D52473A-1A4E-4455-862C-93C554890A87}" srcId="{26F836AB-829F-488E-A7D8-E7B9F4999719}" destId="{8FB56F8F-B615-4BF8-BE20-A30F89BF1008}" srcOrd="0" destOrd="0" parTransId="{B8819B36-075E-4D48-B97A-6D2D60BB189E}" sibTransId="{F7D4980C-C97B-4152-886F-15DFECDCB19E}"/>
    <dgm:cxn modelId="{E4049F4C-5EB1-4425-8684-927F931209DB}" type="presOf" srcId="{26F836AB-829F-488E-A7D8-E7B9F4999719}" destId="{E8E0A958-5D81-44A9-BAA4-3D51D2DBDCD3}" srcOrd="0" destOrd="0" presId="urn:microsoft.com/office/officeart/2008/layout/LinedList"/>
    <dgm:cxn modelId="{7EBEDFC0-5991-4F50-AB0A-E384A188831A}" type="presOf" srcId="{2228D4AF-5349-45C3-9A06-B5BA571D1254}" destId="{34482FB6-4554-41C4-BC18-6322C72DF598}" srcOrd="0" destOrd="0" presId="urn:microsoft.com/office/officeart/2008/layout/LinedList"/>
    <dgm:cxn modelId="{827EBB17-7E99-4EEF-9282-AC6FAC7BF2EA}" type="presOf" srcId="{8FB56F8F-B615-4BF8-BE20-A30F89BF1008}" destId="{EDA7187B-1FC1-454D-8DAE-6FEA64F49C21}" srcOrd="0" destOrd="0" presId="urn:microsoft.com/office/officeart/2008/layout/LinedList"/>
    <dgm:cxn modelId="{3E90250E-73FC-4E5E-B71B-7ED8AA032863}" srcId="{26F836AB-829F-488E-A7D8-E7B9F4999719}" destId="{C6C3B00D-5EC8-4B82-B574-36F63B9DEAC0}" srcOrd="2" destOrd="0" parTransId="{6A4556C8-F3D4-4078-88AB-E2EEF2990470}" sibTransId="{BA64FC10-E04C-4DBF-B0E4-74255952B8DD}"/>
    <dgm:cxn modelId="{7C74878C-1AA4-4AB4-8278-951C38CFEB8E}" type="presOf" srcId="{B4F1AEC6-B915-4981-AE4A-0F824E100F2A}" destId="{FEB7ABA8-1788-48A3-A79C-C53229A46AF6}" srcOrd="0" destOrd="0" presId="urn:microsoft.com/office/officeart/2008/layout/LinedList"/>
    <dgm:cxn modelId="{A3044FE5-AE81-4797-B3C2-E7C548168826}" srcId="{26F836AB-829F-488E-A7D8-E7B9F4999719}" destId="{B4F1AEC6-B915-4981-AE4A-0F824E100F2A}" srcOrd="1" destOrd="0" parTransId="{793A0A82-2306-47FB-9D0C-814189A1F5BC}" sibTransId="{C2C1A555-B0B7-4A32-8759-61ED9B883F35}"/>
    <dgm:cxn modelId="{22DCD3C1-A45C-44D3-8F2E-4852F14B642E}" srcId="{26F836AB-829F-488E-A7D8-E7B9F4999719}" destId="{2228D4AF-5349-45C3-9A06-B5BA571D1254}" srcOrd="3" destOrd="0" parTransId="{ECD7948A-F94B-4D52-AB76-814C1AFAA054}" sibTransId="{E2DC2068-8BE2-4864-A4DC-19BFA9680DCE}"/>
    <dgm:cxn modelId="{C84CAF88-8AEC-40A4-A13F-F6F3B32383F4}" type="presOf" srcId="{C6C3B00D-5EC8-4B82-B574-36F63B9DEAC0}" destId="{78E13633-3A94-4C03-B814-7345E98DB715}" srcOrd="0" destOrd="0" presId="urn:microsoft.com/office/officeart/2008/layout/LinedList"/>
    <dgm:cxn modelId="{6386CAE0-8F59-4032-839A-A880D92F94CC}" type="presParOf" srcId="{E8E0A958-5D81-44A9-BAA4-3D51D2DBDCD3}" destId="{2F57F66F-55B7-44E5-806C-AEB4085B4E65}" srcOrd="0" destOrd="0" presId="urn:microsoft.com/office/officeart/2008/layout/LinedList"/>
    <dgm:cxn modelId="{751E98A2-4030-4403-805F-20BA03AB2FD2}" type="presParOf" srcId="{E8E0A958-5D81-44A9-BAA4-3D51D2DBDCD3}" destId="{2CEAEAAC-DA06-4D0D-B123-76FB500E59E2}" srcOrd="1" destOrd="0" presId="urn:microsoft.com/office/officeart/2008/layout/LinedList"/>
    <dgm:cxn modelId="{9C9B03D4-DCD4-405E-93FD-6C882A1026BF}" type="presParOf" srcId="{2CEAEAAC-DA06-4D0D-B123-76FB500E59E2}" destId="{EDA7187B-1FC1-454D-8DAE-6FEA64F49C21}" srcOrd="0" destOrd="0" presId="urn:microsoft.com/office/officeart/2008/layout/LinedList"/>
    <dgm:cxn modelId="{3989A26E-7784-442C-BBCB-BC24F9845B04}" type="presParOf" srcId="{2CEAEAAC-DA06-4D0D-B123-76FB500E59E2}" destId="{D709038B-DE0C-4FE0-86C1-6B12C8AA3FD3}" srcOrd="1" destOrd="0" presId="urn:microsoft.com/office/officeart/2008/layout/LinedList"/>
    <dgm:cxn modelId="{A4DB6551-7E52-48BD-BBD5-AEFFA37C27C8}" type="presParOf" srcId="{E8E0A958-5D81-44A9-BAA4-3D51D2DBDCD3}" destId="{E98298E9-F2F0-4EAE-91BC-F3959BC7594E}" srcOrd="2" destOrd="0" presId="urn:microsoft.com/office/officeart/2008/layout/LinedList"/>
    <dgm:cxn modelId="{481481EF-C31A-4903-9ACC-4F2F9345C9DF}" type="presParOf" srcId="{E8E0A958-5D81-44A9-BAA4-3D51D2DBDCD3}" destId="{08F8574B-9CA7-4377-AECB-E4DA3694B89E}" srcOrd="3" destOrd="0" presId="urn:microsoft.com/office/officeart/2008/layout/LinedList"/>
    <dgm:cxn modelId="{BE76DA29-B58E-4114-979D-899183D33B54}" type="presParOf" srcId="{08F8574B-9CA7-4377-AECB-E4DA3694B89E}" destId="{FEB7ABA8-1788-48A3-A79C-C53229A46AF6}" srcOrd="0" destOrd="0" presId="urn:microsoft.com/office/officeart/2008/layout/LinedList"/>
    <dgm:cxn modelId="{4358527C-B0C7-45A6-83E7-348B4884E533}" type="presParOf" srcId="{08F8574B-9CA7-4377-AECB-E4DA3694B89E}" destId="{152FFCE0-D07F-43BA-8717-36C23E6EF395}" srcOrd="1" destOrd="0" presId="urn:microsoft.com/office/officeart/2008/layout/LinedList"/>
    <dgm:cxn modelId="{284F2BFF-7E5E-4B86-B390-006182317729}" type="presParOf" srcId="{E8E0A958-5D81-44A9-BAA4-3D51D2DBDCD3}" destId="{6080D340-BFBE-4F6F-B163-EDC956C35777}" srcOrd="4" destOrd="0" presId="urn:microsoft.com/office/officeart/2008/layout/LinedList"/>
    <dgm:cxn modelId="{BD455E10-A46F-4054-9734-3A3406CB5C97}" type="presParOf" srcId="{E8E0A958-5D81-44A9-BAA4-3D51D2DBDCD3}" destId="{026B3666-CDDD-4A01-8386-A328EC6323FD}" srcOrd="5" destOrd="0" presId="urn:microsoft.com/office/officeart/2008/layout/LinedList"/>
    <dgm:cxn modelId="{E33E1EA9-2C62-45D3-83A8-DFBBDE1D82FE}" type="presParOf" srcId="{026B3666-CDDD-4A01-8386-A328EC6323FD}" destId="{78E13633-3A94-4C03-B814-7345E98DB715}" srcOrd="0" destOrd="0" presId="urn:microsoft.com/office/officeart/2008/layout/LinedList"/>
    <dgm:cxn modelId="{2485E51D-00A4-4142-BBDF-A547277EF208}" type="presParOf" srcId="{026B3666-CDDD-4A01-8386-A328EC6323FD}" destId="{72924593-2083-4037-B08F-6CDB964CC780}" srcOrd="1" destOrd="0" presId="urn:microsoft.com/office/officeart/2008/layout/LinedList"/>
    <dgm:cxn modelId="{CDAC4B2F-A1F8-4B1A-89A9-8A52BC4653B0}" type="presParOf" srcId="{E8E0A958-5D81-44A9-BAA4-3D51D2DBDCD3}" destId="{7295B460-8513-4160-A986-726570200E64}" srcOrd="6" destOrd="0" presId="urn:microsoft.com/office/officeart/2008/layout/LinedList"/>
    <dgm:cxn modelId="{BDDD07E9-3E14-43FB-82C7-E2B3222F446C}" type="presParOf" srcId="{E8E0A958-5D81-44A9-BAA4-3D51D2DBDCD3}" destId="{00B18B9E-E2BD-4096-940F-62ABBBEFF4FD}" srcOrd="7" destOrd="0" presId="urn:microsoft.com/office/officeart/2008/layout/LinedList"/>
    <dgm:cxn modelId="{5AEDF947-A4D5-4369-BE21-B75FE8734567}" type="presParOf" srcId="{00B18B9E-E2BD-4096-940F-62ABBBEFF4FD}" destId="{34482FB6-4554-41C4-BC18-6322C72DF598}" srcOrd="0" destOrd="0" presId="urn:microsoft.com/office/officeart/2008/layout/LinedList"/>
    <dgm:cxn modelId="{91D0B265-EC62-4375-A661-10A453D56E1C}" type="presParOf" srcId="{00B18B9E-E2BD-4096-940F-62ABBBEFF4FD}" destId="{6B525819-916B-4CAF-82AC-8771D92DD18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8AA5DBCE-F973-4D87-90E8-53301E3B8A7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F0A8DE2-F2D1-4F9E-AAED-B0E2492E5860}">
      <dgm:prSet phldrT="[Text]" custT="1"/>
      <dgm:spPr>
        <a:solidFill>
          <a:srgbClr val="FF7C80"/>
        </a:solidFill>
      </dgm:spPr>
      <dgm:t>
        <a:bodyPr/>
        <a:lstStyle/>
        <a:p>
          <a:r>
            <a:rPr lang="en-US" sz="2000" b="1" i="1" dirty="0" smtClean="0">
              <a:solidFill>
                <a:schemeClr val="tx1"/>
              </a:solidFill>
              <a:latin typeface="Georgia" panose="02040502050405020303" pitchFamily="18" charset="0"/>
              <a:cs typeface="Times New Roman" panose="02020603050405020304" pitchFamily="18" charset="0"/>
            </a:rPr>
            <a:t>Laissez faire </a:t>
          </a:r>
          <a:r>
            <a:rPr lang="en-US" sz="2000" dirty="0" smtClean="0">
              <a:solidFill>
                <a:schemeClr val="tx1"/>
              </a:solidFill>
              <a:latin typeface="Georgia" panose="02040502050405020303" pitchFamily="18" charset="0"/>
              <a:cs typeface="Times New Roman" panose="02020603050405020304" pitchFamily="18" charset="0"/>
            </a:rPr>
            <a:t>is the belief that economies and businesses function best when there is no interference by the government. </a:t>
          </a:r>
          <a:endParaRPr lang="en-US" sz="2000" dirty="0">
            <a:solidFill>
              <a:schemeClr val="tx1"/>
            </a:solidFill>
          </a:endParaRPr>
        </a:p>
      </dgm:t>
    </dgm:pt>
    <dgm:pt modelId="{968EA809-66FD-40DF-8A1D-9CF1DB0F5081}" type="parTrans" cxnId="{05D02A74-6007-4B58-BB03-5C4FCEC95533}">
      <dgm:prSet/>
      <dgm:spPr/>
      <dgm:t>
        <a:bodyPr/>
        <a:lstStyle/>
        <a:p>
          <a:endParaRPr lang="en-US"/>
        </a:p>
      </dgm:t>
    </dgm:pt>
    <dgm:pt modelId="{17BC75DD-FB0C-4B37-9046-4946FC2C5D20}" type="sibTrans" cxnId="{05D02A74-6007-4B58-BB03-5C4FCEC95533}">
      <dgm:prSet/>
      <dgm:spPr/>
      <dgm:t>
        <a:bodyPr/>
        <a:lstStyle/>
        <a:p>
          <a:endParaRPr lang="en-US"/>
        </a:p>
      </dgm:t>
    </dgm:pt>
    <dgm:pt modelId="{5F96BA41-B9BD-437B-8A20-EDD0A7A4988E}" type="pres">
      <dgm:prSet presAssocID="{8AA5DBCE-F973-4D87-90E8-53301E3B8A75}" presName="linear" presStyleCnt="0">
        <dgm:presLayoutVars>
          <dgm:animLvl val="lvl"/>
          <dgm:resizeHandles val="exact"/>
        </dgm:presLayoutVars>
      </dgm:prSet>
      <dgm:spPr/>
      <dgm:t>
        <a:bodyPr/>
        <a:lstStyle/>
        <a:p>
          <a:endParaRPr lang="en-US"/>
        </a:p>
      </dgm:t>
    </dgm:pt>
    <dgm:pt modelId="{0E59F042-2F40-4A11-A18D-44C2F1594E58}" type="pres">
      <dgm:prSet presAssocID="{CF0A8DE2-F2D1-4F9E-AAED-B0E2492E5860}" presName="parentText" presStyleLbl="node1" presStyleIdx="0" presStyleCnt="1">
        <dgm:presLayoutVars>
          <dgm:chMax val="0"/>
          <dgm:bulletEnabled val="1"/>
        </dgm:presLayoutVars>
      </dgm:prSet>
      <dgm:spPr/>
      <dgm:t>
        <a:bodyPr/>
        <a:lstStyle/>
        <a:p>
          <a:endParaRPr lang="en-US"/>
        </a:p>
      </dgm:t>
    </dgm:pt>
  </dgm:ptLst>
  <dgm:cxnLst>
    <dgm:cxn modelId="{48868766-1343-4E38-A960-92EC7F92FD6B}" type="presOf" srcId="{CF0A8DE2-F2D1-4F9E-AAED-B0E2492E5860}" destId="{0E59F042-2F40-4A11-A18D-44C2F1594E58}" srcOrd="0" destOrd="0" presId="urn:microsoft.com/office/officeart/2005/8/layout/vList2"/>
    <dgm:cxn modelId="{7BA19282-90D1-49EE-B348-BDA1EA58894D}" type="presOf" srcId="{8AA5DBCE-F973-4D87-90E8-53301E3B8A75}" destId="{5F96BA41-B9BD-437B-8A20-EDD0A7A4988E}" srcOrd="0" destOrd="0" presId="urn:microsoft.com/office/officeart/2005/8/layout/vList2"/>
    <dgm:cxn modelId="{05D02A74-6007-4B58-BB03-5C4FCEC95533}" srcId="{8AA5DBCE-F973-4D87-90E8-53301E3B8A75}" destId="{CF0A8DE2-F2D1-4F9E-AAED-B0E2492E5860}" srcOrd="0" destOrd="0" parTransId="{968EA809-66FD-40DF-8A1D-9CF1DB0F5081}" sibTransId="{17BC75DD-FB0C-4B37-9046-4946FC2C5D20}"/>
    <dgm:cxn modelId="{AB8790C4-42DB-4F28-8CFB-8790FC56AF7A}" type="presParOf" srcId="{5F96BA41-B9BD-437B-8A20-EDD0A7A4988E}" destId="{0E59F042-2F40-4A11-A18D-44C2F1594E58}"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92E4D21B-AD20-4B23-ADAA-19B17BE8349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F553243-FD96-4FFB-89A4-C3648577C4C0}">
      <dgm:prSet phldrT="[Text]"/>
      <dgm:spPr/>
      <dgm:t>
        <a:bodyPr/>
        <a:lstStyle/>
        <a:p>
          <a:pPr algn="ctr"/>
          <a:r>
            <a:rPr lang="en-US" b="1" i="0" dirty="0" smtClean="0">
              <a:latin typeface="Georgia" panose="02040502050405020303" pitchFamily="18" charset="0"/>
              <a:cs typeface="Times New Roman" panose="02020603050405020304" pitchFamily="18" charset="0"/>
            </a:rPr>
            <a:t>Laissez faire </a:t>
          </a:r>
          <a:endParaRPr lang="en-US" i="0" dirty="0"/>
        </a:p>
      </dgm:t>
    </dgm:pt>
    <dgm:pt modelId="{6EC63BAD-FD80-474F-8B5A-914AA74378B0}" type="parTrans" cxnId="{48A09290-8C91-4658-ABC9-660E9BEEC6A9}">
      <dgm:prSet/>
      <dgm:spPr/>
      <dgm:t>
        <a:bodyPr/>
        <a:lstStyle/>
        <a:p>
          <a:endParaRPr lang="en-US"/>
        </a:p>
      </dgm:t>
    </dgm:pt>
    <dgm:pt modelId="{48C2D869-E69B-45BC-8F3B-3A48CE3D309B}" type="sibTrans" cxnId="{48A09290-8C91-4658-ABC9-660E9BEEC6A9}">
      <dgm:prSet/>
      <dgm:spPr/>
      <dgm:t>
        <a:bodyPr/>
        <a:lstStyle/>
        <a:p>
          <a:endParaRPr lang="en-US"/>
        </a:p>
      </dgm:t>
    </dgm:pt>
    <dgm:pt modelId="{DC99CE9F-A36F-4018-981E-C6A03DB7783B}" type="pres">
      <dgm:prSet presAssocID="{92E4D21B-AD20-4B23-ADAA-19B17BE8349C}" presName="vert0" presStyleCnt="0">
        <dgm:presLayoutVars>
          <dgm:dir/>
          <dgm:animOne val="branch"/>
          <dgm:animLvl val="lvl"/>
        </dgm:presLayoutVars>
      </dgm:prSet>
      <dgm:spPr/>
      <dgm:t>
        <a:bodyPr/>
        <a:lstStyle/>
        <a:p>
          <a:endParaRPr lang="en-US"/>
        </a:p>
      </dgm:t>
    </dgm:pt>
    <dgm:pt modelId="{7CA6C3F5-5568-4086-9C34-E92ED71D1467}" type="pres">
      <dgm:prSet presAssocID="{EF553243-FD96-4FFB-89A4-C3648577C4C0}" presName="thickLine" presStyleLbl="alignNode1" presStyleIdx="0" presStyleCnt="1"/>
      <dgm:spPr/>
    </dgm:pt>
    <dgm:pt modelId="{576FBF1F-776B-4013-9A46-158FCED164AF}" type="pres">
      <dgm:prSet presAssocID="{EF553243-FD96-4FFB-89A4-C3648577C4C0}" presName="horz1" presStyleCnt="0"/>
      <dgm:spPr/>
    </dgm:pt>
    <dgm:pt modelId="{8667C00F-2876-4E17-8229-6F1688429697}" type="pres">
      <dgm:prSet presAssocID="{EF553243-FD96-4FFB-89A4-C3648577C4C0}" presName="tx1" presStyleLbl="revTx" presStyleIdx="0" presStyleCnt="1"/>
      <dgm:spPr/>
      <dgm:t>
        <a:bodyPr/>
        <a:lstStyle/>
        <a:p>
          <a:endParaRPr lang="en-US"/>
        </a:p>
      </dgm:t>
    </dgm:pt>
    <dgm:pt modelId="{39BB5B81-ECBA-4392-9B33-65B3AE01F92C}" type="pres">
      <dgm:prSet presAssocID="{EF553243-FD96-4FFB-89A4-C3648577C4C0}" presName="vert1" presStyleCnt="0"/>
      <dgm:spPr/>
    </dgm:pt>
  </dgm:ptLst>
  <dgm:cxnLst>
    <dgm:cxn modelId="{48A09290-8C91-4658-ABC9-660E9BEEC6A9}" srcId="{92E4D21B-AD20-4B23-ADAA-19B17BE8349C}" destId="{EF553243-FD96-4FFB-89A4-C3648577C4C0}" srcOrd="0" destOrd="0" parTransId="{6EC63BAD-FD80-474F-8B5A-914AA74378B0}" sibTransId="{48C2D869-E69B-45BC-8F3B-3A48CE3D309B}"/>
    <dgm:cxn modelId="{55F2B6A7-B2F8-43AB-B68B-6BCA408C6AD2}" type="presOf" srcId="{EF553243-FD96-4FFB-89A4-C3648577C4C0}" destId="{8667C00F-2876-4E17-8229-6F1688429697}" srcOrd="0" destOrd="0" presId="urn:microsoft.com/office/officeart/2008/layout/LinedList"/>
    <dgm:cxn modelId="{904C6229-81F5-40A3-AAD9-BB51F1A212AE}" type="presOf" srcId="{92E4D21B-AD20-4B23-ADAA-19B17BE8349C}" destId="{DC99CE9F-A36F-4018-981E-C6A03DB7783B}" srcOrd="0" destOrd="0" presId="urn:microsoft.com/office/officeart/2008/layout/LinedList"/>
    <dgm:cxn modelId="{52AC5CE4-FF8A-488B-BAC5-185287BE2385}" type="presParOf" srcId="{DC99CE9F-A36F-4018-981E-C6A03DB7783B}" destId="{7CA6C3F5-5568-4086-9C34-E92ED71D1467}" srcOrd="0" destOrd="0" presId="urn:microsoft.com/office/officeart/2008/layout/LinedList"/>
    <dgm:cxn modelId="{66A2ABDE-7278-49C3-9CA9-D4FA495A1E2A}" type="presParOf" srcId="{DC99CE9F-A36F-4018-981E-C6A03DB7783B}" destId="{576FBF1F-776B-4013-9A46-158FCED164AF}" srcOrd="1" destOrd="0" presId="urn:microsoft.com/office/officeart/2008/layout/LinedList"/>
    <dgm:cxn modelId="{20C068D1-444F-46C7-9250-847464482D44}" type="presParOf" srcId="{576FBF1F-776B-4013-9A46-158FCED164AF}" destId="{8667C00F-2876-4E17-8229-6F1688429697}" srcOrd="0" destOrd="0" presId="urn:microsoft.com/office/officeart/2008/layout/LinedList"/>
    <dgm:cxn modelId="{6F36B0C7-A792-49FD-A6B9-FA76198A247A}" type="presParOf" srcId="{576FBF1F-776B-4013-9A46-158FCED164AF}" destId="{39BB5B81-ECBA-4392-9B33-65B3AE01F92C}"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86B21F66-CCF2-4323-BB25-1E6F5FDA42D6}"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C05881D5-CFEF-4C99-817C-0B468862DDB1}">
      <dgm:prSet custT="1"/>
      <dgm:spPr/>
      <dgm:t>
        <a:bodyPr/>
        <a:lstStyle/>
        <a:p>
          <a:r>
            <a:rPr lang="en-US" sz="1600" b="1" dirty="0" smtClean="0">
              <a:latin typeface="Georgia" panose="02040502050405020303" pitchFamily="18" charset="0"/>
            </a:rPr>
            <a:t>Religion and the Origin of Capitalism </a:t>
          </a:r>
          <a:r>
            <a:rPr lang="en-US" sz="1600" dirty="0" smtClean="0">
              <a:latin typeface="Georgia" panose="02040502050405020303" pitchFamily="18" charset="0"/>
            </a:rPr>
            <a:t>- Weber disagreed with Marx’s claim that economics is </a:t>
          </a:r>
          <a:r>
            <a:rPr lang="en-US" sz="1600" b="1" dirty="0" smtClean="0">
              <a:latin typeface="Georgia" panose="02040502050405020303" pitchFamily="18" charset="0"/>
            </a:rPr>
            <a:t>the central force in social change</a:t>
          </a:r>
          <a:r>
            <a:rPr lang="en-US" sz="1600" dirty="0" smtClean="0">
              <a:latin typeface="Georgia" panose="02040502050405020303" pitchFamily="18" charset="0"/>
            </a:rPr>
            <a:t>. That role, he  said, </a:t>
          </a:r>
          <a:r>
            <a:rPr lang="en-US" sz="1600" b="1" dirty="0" smtClean="0">
              <a:latin typeface="Georgia" panose="02040502050405020303" pitchFamily="18" charset="0"/>
            </a:rPr>
            <a:t>belongs to religion. </a:t>
          </a:r>
          <a:r>
            <a:rPr lang="en-US" sz="1600" dirty="0" smtClean="0">
              <a:latin typeface="Georgia" panose="02040502050405020303" pitchFamily="18" charset="0"/>
              <a:cs typeface="Times New Roman" panose="02020603050405020304" pitchFamily="18" charset="0"/>
            </a:rPr>
            <a:t>In Weber’s view, economic factors are important, but ideas and values have just as much effect on social change. </a:t>
          </a:r>
          <a:endParaRPr lang="en-US" sz="1600" b="1" dirty="0">
            <a:latin typeface="Georgia" panose="02040502050405020303" pitchFamily="18" charset="0"/>
          </a:endParaRPr>
        </a:p>
      </dgm:t>
    </dgm:pt>
    <dgm:pt modelId="{BB7423A6-5CDB-4025-9E77-772B9046378C}" type="parTrans" cxnId="{3AEC0EE9-3FED-4947-86D9-5BDDA2805E45}">
      <dgm:prSet/>
      <dgm:spPr/>
      <dgm:t>
        <a:bodyPr/>
        <a:lstStyle/>
        <a:p>
          <a:endParaRPr lang="en-US" sz="2800">
            <a:latin typeface="Georgia" panose="02040502050405020303" pitchFamily="18" charset="0"/>
          </a:endParaRPr>
        </a:p>
      </dgm:t>
    </dgm:pt>
    <dgm:pt modelId="{4B0A6F75-7BD0-4A2D-B733-A0A93D3F6FF5}" type="sibTrans" cxnId="{3AEC0EE9-3FED-4947-86D9-5BDDA2805E45}">
      <dgm:prSet/>
      <dgm:spPr/>
      <dgm:t>
        <a:bodyPr/>
        <a:lstStyle/>
        <a:p>
          <a:endParaRPr lang="en-US" sz="2800">
            <a:latin typeface="Georgia" panose="02040502050405020303" pitchFamily="18" charset="0"/>
          </a:endParaRPr>
        </a:p>
      </dgm:t>
    </dgm:pt>
    <dgm:pt modelId="{DD3137D3-30B9-46C5-97A3-D387F33086B2}">
      <dgm:prSet custT="1"/>
      <dgm:spPr/>
      <dgm:t>
        <a:bodyPr/>
        <a:lstStyle/>
        <a:p>
          <a:r>
            <a:rPr lang="en-US" sz="1600" dirty="0" smtClean="0">
              <a:latin typeface="Georgia" panose="02040502050405020303" pitchFamily="18" charset="0"/>
            </a:rPr>
            <a:t>(1864–1920), a German sociologist and a contemporary of Durkheim</a:t>
          </a:r>
          <a:endParaRPr lang="en-US" sz="1600" dirty="0">
            <a:latin typeface="Georgia" panose="02040502050405020303" pitchFamily="18" charset="0"/>
          </a:endParaRPr>
        </a:p>
      </dgm:t>
    </dgm:pt>
    <dgm:pt modelId="{9E2EB23A-3C1B-4E49-A195-3F246DF39C04}" type="parTrans" cxnId="{EF6867EE-79C1-4D08-BC74-1A2B5C7224E1}">
      <dgm:prSet/>
      <dgm:spPr/>
      <dgm:t>
        <a:bodyPr/>
        <a:lstStyle/>
        <a:p>
          <a:endParaRPr lang="en-US" sz="2800">
            <a:latin typeface="Georgia" panose="02040502050405020303" pitchFamily="18" charset="0"/>
          </a:endParaRPr>
        </a:p>
      </dgm:t>
    </dgm:pt>
    <dgm:pt modelId="{722DF183-9EF1-4216-A3A9-89A3A553E6EF}" type="sibTrans" cxnId="{EF6867EE-79C1-4D08-BC74-1A2B5C7224E1}">
      <dgm:prSet/>
      <dgm:spPr/>
      <dgm:t>
        <a:bodyPr/>
        <a:lstStyle/>
        <a:p>
          <a:endParaRPr lang="en-US" sz="2800">
            <a:latin typeface="Georgia" panose="02040502050405020303" pitchFamily="18" charset="0"/>
          </a:endParaRPr>
        </a:p>
      </dgm:t>
    </dgm:pt>
    <dgm:pt modelId="{1B43DAF0-AB5C-4E57-873E-E46D0F9280B6}" type="pres">
      <dgm:prSet presAssocID="{86B21F66-CCF2-4323-BB25-1E6F5FDA42D6}" presName="vert0" presStyleCnt="0">
        <dgm:presLayoutVars>
          <dgm:dir/>
          <dgm:animOne val="branch"/>
          <dgm:animLvl val="lvl"/>
        </dgm:presLayoutVars>
      </dgm:prSet>
      <dgm:spPr/>
      <dgm:t>
        <a:bodyPr/>
        <a:lstStyle/>
        <a:p>
          <a:endParaRPr lang="en-US"/>
        </a:p>
      </dgm:t>
    </dgm:pt>
    <dgm:pt modelId="{14F185D1-9AEC-4D4A-99BB-C30163452516}" type="pres">
      <dgm:prSet presAssocID="{DD3137D3-30B9-46C5-97A3-D387F33086B2}" presName="thickLine" presStyleLbl="alignNode1" presStyleIdx="0" presStyleCnt="2"/>
      <dgm:spPr/>
    </dgm:pt>
    <dgm:pt modelId="{B169CD90-E352-408D-8050-F409689FB35F}" type="pres">
      <dgm:prSet presAssocID="{DD3137D3-30B9-46C5-97A3-D387F33086B2}" presName="horz1" presStyleCnt="0"/>
      <dgm:spPr/>
    </dgm:pt>
    <dgm:pt modelId="{96AD1A12-3DA7-41E8-B908-054B612839C4}" type="pres">
      <dgm:prSet presAssocID="{DD3137D3-30B9-46C5-97A3-D387F33086B2}" presName="tx1" presStyleLbl="revTx" presStyleIdx="0" presStyleCnt="2"/>
      <dgm:spPr/>
      <dgm:t>
        <a:bodyPr/>
        <a:lstStyle/>
        <a:p>
          <a:endParaRPr lang="en-US"/>
        </a:p>
      </dgm:t>
    </dgm:pt>
    <dgm:pt modelId="{B1BDCC87-8D94-4C50-A7E0-D7464D3DD509}" type="pres">
      <dgm:prSet presAssocID="{DD3137D3-30B9-46C5-97A3-D387F33086B2}" presName="vert1" presStyleCnt="0"/>
      <dgm:spPr/>
    </dgm:pt>
    <dgm:pt modelId="{22F2EDF8-254C-4199-8022-EF2D101EE97D}" type="pres">
      <dgm:prSet presAssocID="{C05881D5-CFEF-4C99-817C-0B468862DDB1}" presName="thickLine" presStyleLbl="alignNode1" presStyleIdx="1" presStyleCnt="2"/>
      <dgm:spPr/>
    </dgm:pt>
    <dgm:pt modelId="{6BEB4FA8-61EF-4E6C-8666-AB2231A21BC2}" type="pres">
      <dgm:prSet presAssocID="{C05881D5-CFEF-4C99-817C-0B468862DDB1}" presName="horz1" presStyleCnt="0"/>
      <dgm:spPr/>
    </dgm:pt>
    <dgm:pt modelId="{95B66D85-B33B-41A2-B243-46A7248B179E}" type="pres">
      <dgm:prSet presAssocID="{C05881D5-CFEF-4C99-817C-0B468862DDB1}" presName="tx1" presStyleLbl="revTx" presStyleIdx="1" presStyleCnt="2" custScaleY="172674"/>
      <dgm:spPr/>
      <dgm:t>
        <a:bodyPr/>
        <a:lstStyle/>
        <a:p>
          <a:endParaRPr lang="en-US"/>
        </a:p>
      </dgm:t>
    </dgm:pt>
    <dgm:pt modelId="{2A5F135B-950C-481A-9805-765D4BFD242F}" type="pres">
      <dgm:prSet presAssocID="{C05881D5-CFEF-4C99-817C-0B468862DDB1}" presName="vert1" presStyleCnt="0"/>
      <dgm:spPr/>
    </dgm:pt>
  </dgm:ptLst>
  <dgm:cxnLst>
    <dgm:cxn modelId="{3AEC0EE9-3FED-4947-86D9-5BDDA2805E45}" srcId="{86B21F66-CCF2-4323-BB25-1E6F5FDA42D6}" destId="{C05881D5-CFEF-4C99-817C-0B468862DDB1}" srcOrd="1" destOrd="0" parTransId="{BB7423A6-5CDB-4025-9E77-772B9046378C}" sibTransId="{4B0A6F75-7BD0-4A2D-B733-A0A93D3F6FF5}"/>
    <dgm:cxn modelId="{05D44EA5-392E-43F8-8B73-D4434B893A35}" type="presOf" srcId="{DD3137D3-30B9-46C5-97A3-D387F33086B2}" destId="{96AD1A12-3DA7-41E8-B908-054B612839C4}" srcOrd="0" destOrd="0" presId="urn:microsoft.com/office/officeart/2008/layout/LinedList"/>
    <dgm:cxn modelId="{46E167D6-8824-4728-B498-4999AE465FE8}" type="presOf" srcId="{86B21F66-CCF2-4323-BB25-1E6F5FDA42D6}" destId="{1B43DAF0-AB5C-4E57-873E-E46D0F9280B6}" srcOrd="0" destOrd="0" presId="urn:microsoft.com/office/officeart/2008/layout/LinedList"/>
    <dgm:cxn modelId="{EF6867EE-79C1-4D08-BC74-1A2B5C7224E1}" srcId="{86B21F66-CCF2-4323-BB25-1E6F5FDA42D6}" destId="{DD3137D3-30B9-46C5-97A3-D387F33086B2}" srcOrd="0" destOrd="0" parTransId="{9E2EB23A-3C1B-4E49-A195-3F246DF39C04}" sibTransId="{722DF183-9EF1-4216-A3A9-89A3A553E6EF}"/>
    <dgm:cxn modelId="{87E429F3-B0F4-431F-9BAC-BC75354C8976}" type="presOf" srcId="{C05881D5-CFEF-4C99-817C-0B468862DDB1}" destId="{95B66D85-B33B-41A2-B243-46A7248B179E}" srcOrd="0" destOrd="0" presId="urn:microsoft.com/office/officeart/2008/layout/LinedList"/>
    <dgm:cxn modelId="{47955115-5E45-4FFB-9F69-A4167370CD98}" type="presParOf" srcId="{1B43DAF0-AB5C-4E57-873E-E46D0F9280B6}" destId="{14F185D1-9AEC-4D4A-99BB-C30163452516}" srcOrd="0" destOrd="0" presId="urn:microsoft.com/office/officeart/2008/layout/LinedList"/>
    <dgm:cxn modelId="{BF79C80F-E264-4FED-9F3B-C2664C233072}" type="presParOf" srcId="{1B43DAF0-AB5C-4E57-873E-E46D0F9280B6}" destId="{B169CD90-E352-408D-8050-F409689FB35F}" srcOrd="1" destOrd="0" presId="urn:microsoft.com/office/officeart/2008/layout/LinedList"/>
    <dgm:cxn modelId="{148D2EE9-15F0-44A3-9C10-589AEDBAE1F9}" type="presParOf" srcId="{B169CD90-E352-408D-8050-F409689FB35F}" destId="{96AD1A12-3DA7-41E8-B908-054B612839C4}" srcOrd="0" destOrd="0" presId="urn:microsoft.com/office/officeart/2008/layout/LinedList"/>
    <dgm:cxn modelId="{BD590137-049C-4679-A75B-40D5E3062392}" type="presParOf" srcId="{B169CD90-E352-408D-8050-F409689FB35F}" destId="{B1BDCC87-8D94-4C50-A7E0-D7464D3DD509}" srcOrd="1" destOrd="0" presId="urn:microsoft.com/office/officeart/2008/layout/LinedList"/>
    <dgm:cxn modelId="{AED4102B-97EB-419C-8A74-9A6D5A32875D}" type="presParOf" srcId="{1B43DAF0-AB5C-4E57-873E-E46D0F9280B6}" destId="{22F2EDF8-254C-4199-8022-EF2D101EE97D}" srcOrd="2" destOrd="0" presId="urn:microsoft.com/office/officeart/2008/layout/LinedList"/>
    <dgm:cxn modelId="{FB9E427B-B9EF-40EF-A328-8623331F9097}" type="presParOf" srcId="{1B43DAF0-AB5C-4E57-873E-E46D0F9280B6}" destId="{6BEB4FA8-61EF-4E6C-8666-AB2231A21BC2}" srcOrd="3" destOrd="0" presId="urn:microsoft.com/office/officeart/2008/layout/LinedList"/>
    <dgm:cxn modelId="{5D2B1E5C-74EB-427D-9E90-8BC5156FA096}" type="presParOf" srcId="{6BEB4FA8-61EF-4E6C-8666-AB2231A21BC2}" destId="{95B66D85-B33B-41A2-B243-46A7248B179E}" srcOrd="0" destOrd="0" presId="urn:microsoft.com/office/officeart/2008/layout/LinedList"/>
    <dgm:cxn modelId="{52EC5EFF-BE22-4D93-AB54-B2BAAB0E0FF8}" type="presParOf" srcId="{6BEB4FA8-61EF-4E6C-8666-AB2231A21BC2}" destId="{2A5F135B-950C-481A-9805-765D4BFD24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0587C3C3-368D-4E17-9B46-79DA0CD78C8E}"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FE404FD0-13AB-4530-B85A-B6150445B413}">
      <dgm:prSet phldrT="[Text]" custT="1"/>
      <dgm:spPr/>
      <dgm:t>
        <a:bodyPr/>
        <a:lstStyle/>
        <a:p>
          <a:pPr algn="ctr"/>
          <a:r>
            <a:rPr lang="en-US" sz="3200" b="1" dirty="0" smtClean="0">
              <a:latin typeface="Georgia" panose="02040502050405020303" pitchFamily="18" charset="0"/>
            </a:rPr>
            <a:t>Max Weber and the Protestant Ethic</a:t>
          </a:r>
          <a:endParaRPr lang="en-US" sz="3200" b="1" dirty="0">
            <a:latin typeface="Georgia" panose="02040502050405020303" pitchFamily="18" charset="0"/>
          </a:endParaRPr>
        </a:p>
      </dgm:t>
    </dgm:pt>
    <dgm:pt modelId="{92E44032-C551-4DC2-9125-11A7AC16A907}" type="parTrans" cxnId="{7CF6831A-97B8-47B8-89D3-E584BE56E0C7}">
      <dgm:prSet/>
      <dgm:spPr/>
      <dgm:t>
        <a:bodyPr/>
        <a:lstStyle/>
        <a:p>
          <a:endParaRPr lang="en-US" sz="1600" b="1"/>
        </a:p>
      </dgm:t>
    </dgm:pt>
    <dgm:pt modelId="{16130484-9D3A-4C54-915D-BDCC1BD24472}" type="sibTrans" cxnId="{7CF6831A-97B8-47B8-89D3-E584BE56E0C7}">
      <dgm:prSet/>
      <dgm:spPr/>
      <dgm:t>
        <a:bodyPr/>
        <a:lstStyle/>
        <a:p>
          <a:endParaRPr lang="en-US" sz="1600" b="1"/>
        </a:p>
      </dgm:t>
    </dgm:pt>
    <dgm:pt modelId="{AE5784F5-7361-4AEB-9F7C-6D1B0834B365}" type="pres">
      <dgm:prSet presAssocID="{0587C3C3-368D-4E17-9B46-79DA0CD78C8E}" presName="vert0" presStyleCnt="0">
        <dgm:presLayoutVars>
          <dgm:dir/>
          <dgm:animOne val="branch"/>
          <dgm:animLvl val="lvl"/>
        </dgm:presLayoutVars>
      </dgm:prSet>
      <dgm:spPr/>
      <dgm:t>
        <a:bodyPr/>
        <a:lstStyle/>
        <a:p>
          <a:endParaRPr lang="en-US"/>
        </a:p>
      </dgm:t>
    </dgm:pt>
    <dgm:pt modelId="{D1297B41-E85D-4832-98EC-5BC28ED814E7}" type="pres">
      <dgm:prSet presAssocID="{FE404FD0-13AB-4530-B85A-B6150445B413}" presName="thickLine" presStyleLbl="alignNode1" presStyleIdx="0" presStyleCnt="1"/>
      <dgm:spPr/>
    </dgm:pt>
    <dgm:pt modelId="{63E3F16B-6523-4451-9211-94FBBF4EF48F}" type="pres">
      <dgm:prSet presAssocID="{FE404FD0-13AB-4530-B85A-B6150445B413}" presName="horz1" presStyleCnt="0"/>
      <dgm:spPr/>
    </dgm:pt>
    <dgm:pt modelId="{3BAADA0A-118F-4859-AE85-0C37CF4F0122}" type="pres">
      <dgm:prSet presAssocID="{FE404FD0-13AB-4530-B85A-B6150445B413}" presName="tx1" presStyleLbl="revTx" presStyleIdx="0" presStyleCnt="1"/>
      <dgm:spPr/>
      <dgm:t>
        <a:bodyPr/>
        <a:lstStyle/>
        <a:p>
          <a:endParaRPr lang="en-US"/>
        </a:p>
      </dgm:t>
    </dgm:pt>
    <dgm:pt modelId="{4CD5A882-F359-4349-BA45-43C842FD2A2B}" type="pres">
      <dgm:prSet presAssocID="{FE404FD0-13AB-4530-B85A-B6150445B413}" presName="vert1" presStyleCnt="0"/>
      <dgm:spPr/>
    </dgm:pt>
  </dgm:ptLst>
  <dgm:cxnLst>
    <dgm:cxn modelId="{03D14538-0FE8-46D0-A145-7F28CE6F7B62}" type="presOf" srcId="{0587C3C3-368D-4E17-9B46-79DA0CD78C8E}" destId="{AE5784F5-7361-4AEB-9F7C-6D1B0834B365}" srcOrd="0" destOrd="0" presId="urn:microsoft.com/office/officeart/2008/layout/LinedList"/>
    <dgm:cxn modelId="{7CF6831A-97B8-47B8-89D3-E584BE56E0C7}" srcId="{0587C3C3-368D-4E17-9B46-79DA0CD78C8E}" destId="{FE404FD0-13AB-4530-B85A-B6150445B413}" srcOrd="0" destOrd="0" parTransId="{92E44032-C551-4DC2-9125-11A7AC16A907}" sibTransId="{16130484-9D3A-4C54-915D-BDCC1BD24472}"/>
    <dgm:cxn modelId="{72DD52C1-1D1A-432B-B24A-7DAE6F759360}" type="presOf" srcId="{FE404FD0-13AB-4530-B85A-B6150445B413}" destId="{3BAADA0A-118F-4859-AE85-0C37CF4F0122}" srcOrd="0" destOrd="0" presId="urn:microsoft.com/office/officeart/2008/layout/LinedList"/>
    <dgm:cxn modelId="{A2764588-78A2-4E90-9593-B10859D89A95}" type="presParOf" srcId="{AE5784F5-7361-4AEB-9F7C-6D1B0834B365}" destId="{D1297B41-E85D-4832-98EC-5BC28ED814E7}" srcOrd="0" destOrd="0" presId="urn:microsoft.com/office/officeart/2008/layout/LinedList"/>
    <dgm:cxn modelId="{628BDF70-E3FE-44D9-BD53-16CB3BEE9729}" type="presParOf" srcId="{AE5784F5-7361-4AEB-9F7C-6D1B0834B365}" destId="{63E3F16B-6523-4451-9211-94FBBF4EF48F}" srcOrd="1" destOrd="0" presId="urn:microsoft.com/office/officeart/2008/layout/LinedList"/>
    <dgm:cxn modelId="{F7FF47A4-F1A7-4A5F-AF10-9C75C3B61FF0}" type="presParOf" srcId="{63E3F16B-6523-4451-9211-94FBBF4EF48F}" destId="{3BAADA0A-118F-4859-AE85-0C37CF4F0122}" srcOrd="0" destOrd="0" presId="urn:microsoft.com/office/officeart/2008/layout/LinedList"/>
    <dgm:cxn modelId="{A6D4F437-1356-40B4-BBE3-37EA8ACCAA7C}" type="presParOf" srcId="{63E3F16B-6523-4451-9211-94FBBF4EF48F}" destId="{4CD5A882-F359-4349-BA45-43C842FD2A2B}"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03B9CB22-3F43-4AA1-9973-BE994233915F}"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3736F329-998F-4B93-9F09-5F030923B9CC}">
      <dgm:prSet/>
      <dgm:spPr/>
      <dgm:t>
        <a:bodyPr/>
        <a:lstStyle/>
        <a:p>
          <a:r>
            <a:rPr lang="en-US" dirty="0" smtClean="0">
              <a:latin typeface="Georgia" panose="02040502050405020303" pitchFamily="18" charset="0"/>
              <a:cs typeface="Times New Roman" panose="02020603050405020304" pitchFamily="18" charset="0"/>
            </a:rPr>
            <a:t>Weber showed that religion could be a belief system that contributed to the creation of new economic conditions and institutions. </a:t>
          </a:r>
          <a:endParaRPr lang="en-US" dirty="0">
            <a:latin typeface="Georgia" panose="02040502050405020303" pitchFamily="18" charset="0"/>
            <a:cs typeface="Times New Roman" panose="02020603050405020304" pitchFamily="18" charset="0"/>
          </a:endParaRPr>
        </a:p>
      </dgm:t>
    </dgm:pt>
    <dgm:pt modelId="{3E34430D-4627-4F68-8463-5C7BFB413EAE}" type="parTrans" cxnId="{4A24F41C-E2F7-4CEF-8627-707AC91E498C}">
      <dgm:prSet/>
      <dgm:spPr/>
      <dgm:t>
        <a:bodyPr/>
        <a:lstStyle/>
        <a:p>
          <a:endParaRPr lang="en-US">
            <a:latin typeface="Georgia" panose="02040502050405020303" pitchFamily="18" charset="0"/>
          </a:endParaRPr>
        </a:p>
      </dgm:t>
    </dgm:pt>
    <dgm:pt modelId="{5AB78924-6343-4BA8-8513-2E32A8855A06}" type="sibTrans" cxnId="{4A24F41C-E2F7-4CEF-8627-707AC91E498C}">
      <dgm:prSet/>
      <dgm:spPr/>
      <dgm:t>
        <a:bodyPr/>
        <a:lstStyle/>
        <a:p>
          <a:endParaRPr lang="en-US">
            <a:latin typeface="Georgia" panose="02040502050405020303" pitchFamily="18" charset="0"/>
          </a:endParaRPr>
        </a:p>
      </dgm:t>
    </dgm:pt>
    <dgm:pt modelId="{F1078461-6376-406A-BAEB-6E2E994CC1E8}">
      <dgm:prSet/>
      <dgm:spPr/>
      <dgm:t>
        <a:bodyPr/>
        <a:lstStyle/>
        <a:p>
          <a:r>
            <a:rPr lang="en-US" dirty="0" smtClean="0">
              <a:latin typeface="Georgia" panose="02040502050405020303" pitchFamily="18" charset="0"/>
              <a:cs typeface="Times New Roman" panose="02020603050405020304" pitchFamily="18" charset="0"/>
            </a:rPr>
            <a:t>Weber tried to demonstrate how the Protestant Reformation of the seventeenth century provided an ideology that gave religious justification to the pursuit of economic success through disciplined, hard work. </a:t>
          </a:r>
          <a:endParaRPr lang="en-US" dirty="0">
            <a:latin typeface="Georgia" panose="02040502050405020303" pitchFamily="18" charset="0"/>
            <a:cs typeface="Times New Roman" panose="02020603050405020304" pitchFamily="18" charset="0"/>
          </a:endParaRPr>
        </a:p>
      </dgm:t>
    </dgm:pt>
    <dgm:pt modelId="{43B240DC-660C-475E-9ECD-723D4576F8E1}" type="parTrans" cxnId="{5B8F9B26-A219-4495-B878-E4A96C9AD5E5}">
      <dgm:prSet/>
      <dgm:spPr/>
      <dgm:t>
        <a:bodyPr/>
        <a:lstStyle/>
        <a:p>
          <a:endParaRPr lang="en-US"/>
        </a:p>
      </dgm:t>
    </dgm:pt>
    <dgm:pt modelId="{3D975084-BFC6-48BB-AFF2-7CE64D4C2239}" type="sibTrans" cxnId="{5B8F9B26-A219-4495-B878-E4A96C9AD5E5}">
      <dgm:prSet/>
      <dgm:spPr/>
      <dgm:t>
        <a:bodyPr/>
        <a:lstStyle/>
        <a:p>
          <a:endParaRPr lang="en-US"/>
        </a:p>
      </dgm:t>
    </dgm:pt>
    <dgm:pt modelId="{0E5E0D6D-E4BB-4D0B-A779-6F98E0CBD16D}" type="pres">
      <dgm:prSet presAssocID="{03B9CB22-3F43-4AA1-9973-BE994233915F}" presName="vert0" presStyleCnt="0">
        <dgm:presLayoutVars>
          <dgm:dir/>
          <dgm:animOne val="branch"/>
          <dgm:animLvl val="lvl"/>
        </dgm:presLayoutVars>
      </dgm:prSet>
      <dgm:spPr/>
      <dgm:t>
        <a:bodyPr/>
        <a:lstStyle/>
        <a:p>
          <a:endParaRPr lang="en-US"/>
        </a:p>
      </dgm:t>
    </dgm:pt>
    <dgm:pt modelId="{369CDC25-244E-487A-A66C-76FB9E39384B}" type="pres">
      <dgm:prSet presAssocID="{3736F329-998F-4B93-9F09-5F030923B9CC}" presName="thickLine" presStyleLbl="alignNode1" presStyleIdx="0" presStyleCnt="2"/>
      <dgm:spPr/>
    </dgm:pt>
    <dgm:pt modelId="{4501DDBF-1181-4994-BCBA-5DF76A53FC38}" type="pres">
      <dgm:prSet presAssocID="{3736F329-998F-4B93-9F09-5F030923B9CC}" presName="horz1" presStyleCnt="0"/>
      <dgm:spPr/>
    </dgm:pt>
    <dgm:pt modelId="{EE7914FA-BDD8-49C5-A22F-3B8280753B6A}" type="pres">
      <dgm:prSet presAssocID="{3736F329-998F-4B93-9F09-5F030923B9CC}" presName="tx1" presStyleLbl="revTx" presStyleIdx="0" presStyleCnt="2"/>
      <dgm:spPr/>
      <dgm:t>
        <a:bodyPr/>
        <a:lstStyle/>
        <a:p>
          <a:endParaRPr lang="en-US"/>
        </a:p>
      </dgm:t>
    </dgm:pt>
    <dgm:pt modelId="{1A745F2C-1332-4524-83D4-DF1CC01FDFEB}" type="pres">
      <dgm:prSet presAssocID="{3736F329-998F-4B93-9F09-5F030923B9CC}" presName="vert1" presStyleCnt="0"/>
      <dgm:spPr/>
    </dgm:pt>
    <dgm:pt modelId="{C33A3C98-44C0-4C2F-8EBC-98733937CBE2}" type="pres">
      <dgm:prSet presAssocID="{F1078461-6376-406A-BAEB-6E2E994CC1E8}" presName="thickLine" presStyleLbl="alignNode1" presStyleIdx="1" presStyleCnt="2"/>
      <dgm:spPr/>
    </dgm:pt>
    <dgm:pt modelId="{72DA8122-FB00-4634-9898-13DF2913338B}" type="pres">
      <dgm:prSet presAssocID="{F1078461-6376-406A-BAEB-6E2E994CC1E8}" presName="horz1" presStyleCnt="0"/>
      <dgm:spPr/>
    </dgm:pt>
    <dgm:pt modelId="{D534F3D8-E77E-4ECA-8626-15B3259D854A}" type="pres">
      <dgm:prSet presAssocID="{F1078461-6376-406A-BAEB-6E2E994CC1E8}" presName="tx1" presStyleLbl="revTx" presStyleIdx="1" presStyleCnt="2"/>
      <dgm:spPr/>
      <dgm:t>
        <a:bodyPr/>
        <a:lstStyle/>
        <a:p>
          <a:endParaRPr lang="en-US"/>
        </a:p>
      </dgm:t>
    </dgm:pt>
    <dgm:pt modelId="{1894F831-9F6B-4565-955D-D0ACDFDA7032}" type="pres">
      <dgm:prSet presAssocID="{F1078461-6376-406A-BAEB-6E2E994CC1E8}" presName="vert1" presStyleCnt="0"/>
      <dgm:spPr/>
    </dgm:pt>
  </dgm:ptLst>
  <dgm:cxnLst>
    <dgm:cxn modelId="{233E8C6A-9BB8-4014-80EF-401C203DA0ED}" type="presOf" srcId="{F1078461-6376-406A-BAEB-6E2E994CC1E8}" destId="{D534F3D8-E77E-4ECA-8626-15B3259D854A}" srcOrd="0" destOrd="0" presId="urn:microsoft.com/office/officeart/2008/layout/LinedList"/>
    <dgm:cxn modelId="{C7148C8C-A893-415A-8A1F-C26C77DC543A}" type="presOf" srcId="{3736F329-998F-4B93-9F09-5F030923B9CC}" destId="{EE7914FA-BDD8-49C5-A22F-3B8280753B6A}" srcOrd="0" destOrd="0" presId="urn:microsoft.com/office/officeart/2008/layout/LinedList"/>
    <dgm:cxn modelId="{7E5144F2-17E3-418E-B626-E0A75EEF0E53}" type="presOf" srcId="{03B9CB22-3F43-4AA1-9973-BE994233915F}" destId="{0E5E0D6D-E4BB-4D0B-A779-6F98E0CBD16D}" srcOrd="0" destOrd="0" presId="urn:microsoft.com/office/officeart/2008/layout/LinedList"/>
    <dgm:cxn modelId="{5B8F9B26-A219-4495-B878-E4A96C9AD5E5}" srcId="{03B9CB22-3F43-4AA1-9973-BE994233915F}" destId="{F1078461-6376-406A-BAEB-6E2E994CC1E8}" srcOrd="1" destOrd="0" parTransId="{43B240DC-660C-475E-9ECD-723D4576F8E1}" sibTransId="{3D975084-BFC6-48BB-AFF2-7CE64D4C2239}"/>
    <dgm:cxn modelId="{4A24F41C-E2F7-4CEF-8627-707AC91E498C}" srcId="{03B9CB22-3F43-4AA1-9973-BE994233915F}" destId="{3736F329-998F-4B93-9F09-5F030923B9CC}" srcOrd="0" destOrd="0" parTransId="{3E34430D-4627-4F68-8463-5C7BFB413EAE}" sibTransId="{5AB78924-6343-4BA8-8513-2E32A8855A06}"/>
    <dgm:cxn modelId="{922B83E6-83A3-4EC6-B828-349D5EC129F5}" type="presParOf" srcId="{0E5E0D6D-E4BB-4D0B-A779-6F98E0CBD16D}" destId="{369CDC25-244E-487A-A66C-76FB9E39384B}" srcOrd="0" destOrd="0" presId="urn:microsoft.com/office/officeart/2008/layout/LinedList"/>
    <dgm:cxn modelId="{36F5DB94-1103-4D40-BF67-57062BA6C6E8}" type="presParOf" srcId="{0E5E0D6D-E4BB-4D0B-A779-6F98E0CBD16D}" destId="{4501DDBF-1181-4994-BCBA-5DF76A53FC38}" srcOrd="1" destOrd="0" presId="urn:microsoft.com/office/officeart/2008/layout/LinedList"/>
    <dgm:cxn modelId="{76743E76-BBDE-414C-8872-9F5A6A338907}" type="presParOf" srcId="{4501DDBF-1181-4994-BCBA-5DF76A53FC38}" destId="{EE7914FA-BDD8-49C5-A22F-3B8280753B6A}" srcOrd="0" destOrd="0" presId="urn:microsoft.com/office/officeart/2008/layout/LinedList"/>
    <dgm:cxn modelId="{395FD764-F359-4163-BE35-2A925AE3D4DA}" type="presParOf" srcId="{4501DDBF-1181-4994-BCBA-5DF76A53FC38}" destId="{1A745F2C-1332-4524-83D4-DF1CC01FDFEB}" srcOrd="1" destOrd="0" presId="urn:microsoft.com/office/officeart/2008/layout/LinedList"/>
    <dgm:cxn modelId="{C982F16A-8628-4395-8814-11D7D0C8A944}" type="presParOf" srcId="{0E5E0D6D-E4BB-4D0B-A779-6F98E0CBD16D}" destId="{C33A3C98-44C0-4C2F-8EBC-98733937CBE2}" srcOrd="2" destOrd="0" presId="urn:microsoft.com/office/officeart/2008/layout/LinedList"/>
    <dgm:cxn modelId="{B0066208-46DC-4127-A791-8A3D0AF4D333}" type="presParOf" srcId="{0E5E0D6D-E4BB-4D0B-A779-6F98E0CBD16D}" destId="{72DA8122-FB00-4634-9898-13DF2913338B}" srcOrd="3" destOrd="0" presId="urn:microsoft.com/office/officeart/2008/layout/LinedList"/>
    <dgm:cxn modelId="{C67BFF19-A2D9-4398-B028-E24927113520}" type="presParOf" srcId="{72DA8122-FB00-4634-9898-13DF2913338B}" destId="{D534F3D8-E77E-4ECA-8626-15B3259D854A}" srcOrd="0" destOrd="0" presId="urn:microsoft.com/office/officeart/2008/layout/LinedList"/>
    <dgm:cxn modelId="{F286E140-9A22-4D26-A8F9-42FFCDAD52CA}" type="presParOf" srcId="{72DA8122-FB00-4634-9898-13DF2913338B}" destId="{1894F831-9F6B-4565-955D-D0ACDFDA7032}"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F6503B2E-5503-4A1B-B3E4-916DEA2B2981}"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155EA291-D241-4D3F-879E-79300F97DD8E}">
      <dgm:prSet phldrT="[Text]" custT="1"/>
      <dgm:spPr/>
      <dgm:t>
        <a:bodyPr/>
        <a:lstStyle/>
        <a:p>
          <a:r>
            <a:rPr lang="en-US" sz="2000" dirty="0" smtClean="0">
              <a:latin typeface="Georgia" panose="02040502050405020303" pitchFamily="18" charset="0"/>
            </a:rPr>
            <a:t>Weber theorized that the Roman Catholic belief system encouraged followers to hold on to traditional ways of life, while the Protestant belief system encouraged its members to embrace change. Roman Catholics were taught that because they were Church members they were on the road to heaven, but Protestants, were told that they wouldn’t know if they were saved until Judgment Day. </a:t>
          </a:r>
          <a:endParaRPr lang="en-US" sz="2000" dirty="0"/>
        </a:p>
      </dgm:t>
    </dgm:pt>
    <dgm:pt modelId="{843185F8-4986-4C38-B0BA-75B2B8199098}" type="parTrans" cxnId="{FFFA07D2-11D7-440B-AACD-DEB3A4602684}">
      <dgm:prSet/>
      <dgm:spPr/>
      <dgm:t>
        <a:bodyPr/>
        <a:lstStyle/>
        <a:p>
          <a:endParaRPr lang="en-US" sz="2000"/>
        </a:p>
      </dgm:t>
    </dgm:pt>
    <dgm:pt modelId="{BBB343DB-386C-4500-BB6E-4D285EA4FBDF}" type="sibTrans" cxnId="{FFFA07D2-11D7-440B-AACD-DEB3A4602684}">
      <dgm:prSet/>
      <dgm:spPr/>
      <dgm:t>
        <a:bodyPr/>
        <a:lstStyle/>
        <a:p>
          <a:endParaRPr lang="en-US" sz="2000"/>
        </a:p>
      </dgm:t>
    </dgm:pt>
    <dgm:pt modelId="{8012BC39-377F-4516-B07E-EB0A4AB1F0A8}" type="pres">
      <dgm:prSet presAssocID="{F6503B2E-5503-4A1B-B3E4-916DEA2B2981}" presName="vert0" presStyleCnt="0">
        <dgm:presLayoutVars>
          <dgm:dir/>
          <dgm:animOne val="branch"/>
          <dgm:animLvl val="lvl"/>
        </dgm:presLayoutVars>
      </dgm:prSet>
      <dgm:spPr/>
      <dgm:t>
        <a:bodyPr/>
        <a:lstStyle/>
        <a:p>
          <a:endParaRPr lang="en-US"/>
        </a:p>
      </dgm:t>
    </dgm:pt>
    <dgm:pt modelId="{5E9E8D35-5698-4C5E-9B1E-AC9935E2C359}" type="pres">
      <dgm:prSet presAssocID="{155EA291-D241-4D3F-879E-79300F97DD8E}" presName="thickLine" presStyleLbl="alignNode1" presStyleIdx="0" presStyleCnt="1"/>
      <dgm:spPr/>
    </dgm:pt>
    <dgm:pt modelId="{353BB833-C1D0-4FB6-91BE-9C3233E19133}" type="pres">
      <dgm:prSet presAssocID="{155EA291-D241-4D3F-879E-79300F97DD8E}" presName="horz1" presStyleCnt="0"/>
      <dgm:spPr/>
    </dgm:pt>
    <dgm:pt modelId="{690A4F23-25C2-4737-94AE-7893F8401E08}" type="pres">
      <dgm:prSet presAssocID="{155EA291-D241-4D3F-879E-79300F97DD8E}" presName="tx1" presStyleLbl="revTx" presStyleIdx="0" presStyleCnt="1"/>
      <dgm:spPr/>
      <dgm:t>
        <a:bodyPr/>
        <a:lstStyle/>
        <a:p>
          <a:endParaRPr lang="en-US"/>
        </a:p>
      </dgm:t>
    </dgm:pt>
    <dgm:pt modelId="{6B1E86B4-8F1D-4C9C-A246-5C327F07903B}" type="pres">
      <dgm:prSet presAssocID="{155EA291-D241-4D3F-879E-79300F97DD8E}" presName="vert1" presStyleCnt="0"/>
      <dgm:spPr/>
    </dgm:pt>
  </dgm:ptLst>
  <dgm:cxnLst>
    <dgm:cxn modelId="{F693D770-8FE5-4FFE-AFCB-ECCB3F6AFC89}" type="presOf" srcId="{155EA291-D241-4D3F-879E-79300F97DD8E}" destId="{690A4F23-25C2-4737-94AE-7893F8401E08}" srcOrd="0" destOrd="0" presId="urn:microsoft.com/office/officeart/2008/layout/LinedList"/>
    <dgm:cxn modelId="{0FE2EB3D-7101-45F5-91CF-60575FA84632}" type="presOf" srcId="{F6503B2E-5503-4A1B-B3E4-916DEA2B2981}" destId="{8012BC39-377F-4516-B07E-EB0A4AB1F0A8}" srcOrd="0" destOrd="0" presId="urn:microsoft.com/office/officeart/2008/layout/LinedList"/>
    <dgm:cxn modelId="{FFFA07D2-11D7-440B-AACD-DEB3A4602684}" srcId="{F6503B2E-5503-4A1B-B3E4-916DEA2B2981}" destId="{155EA291-D241-4D3F-879E-79300F97DD8E}" srcOrd="0" destOrd="0" parTransId="{843185F8-4986-4C38-B0BA-75B2B8199098}" sibTransId="{BBB343DB-386C-4500-BB6E-4D285EA4FBDF}"/>
    <dgm:cxn modelId="{A50764DF-4F72-4645-A37E-91FA3FF69570}" type="presParOf" srcId="{8012BC39-377F-4516-B07E-EB0A4AB1F0A8}" destId="{5E9E8D35-5698-4C5E-9B1E-AC9935E2C359}" srcOrd="0" destOrd="0" presId="urn:microsoft.com/office/officeart/2008/layout/LinedList"/>
    <dgm:cxn modelId="{3242BD77-CBF2-4963-9158-6C7BC4B93A5D}" type="presParOf" srcId="{8012BC39-377F-4516-B07E-EB0A4AB1F0A8}" destId="{353BB833-C1D0-4FB6-91BE-9C3233E19133}" srcOrd="1" destOrd="0" presId="urn:microsoft.com/office/officeart/2008/layout/LinedList"/>
    <dgm:cxn modelId="{687BC6A4-A787-4392-82EC-2A42090CAEF3}" type="presParOf" srcId="{353BB833-C1D0-4FB6-91BE-9C3233E19133}" destId="{690A4F23-25C2-4737-94AE-7893F8401E08}" srcOrd="0" destOrd="0" presId="urn:microsoft.com/office/officeart/2008/layout/LinedList"/>
    <dgm:cxn modelId="{70F00CDF-3DC5-47A9-9293-E500C545718C}" type="presParOf" srcId="{353BB833-C1D0-4FB6-91BE-9C3233E19133}" destId="{6B1E86B4-8F1D-4C9C-A246-5C327F0790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F5FF45-3127-4011-8FB0-9817696E0F4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A5268C9-9E90-4F06-8192-CD55DFE9E513}">
      <dgm:prSet phldrT="[Text]" custT="1"/>
      <dgm:spPr/>
      <dgm:t>
        <a:bodyPr/>
        <a:lstStyle/>
        <a:p>
          <a:r>
            <a:rPr lang="en-US" sz="2000" dirty="0" smtClean="0">
              <a:latin typeface="Georgia" panose="02040502050405020303" pitchFamily="18" charset="0"/>
            </a:rPr>
            <a:t>Career (doctor, engineer), marriage/divorce (age), children (child bearing practices, schooling, contraception), higher studies (age, financial standing, family structure and size)</a:t>
          </a:r>
          <a:endParaRPr lang="en-US" sz="2000" dirty="0">
            <a:latin typeface="Georgia" panose="02040502050405020303" pitchFamily="18" charset="0"/>
          </a:endParaRPr>
        </a:p>
      </dgm:t>
    </dgm:pt>
    <dgm:pt modelId="{C24347C4-6C01-4723-A176-6999AE8B84A2}" type="parTrans" cxnId="{2D34BA3E-F792-4B2C-9ED7-336A27EC7F6D}">
      <dgm:prSet/>
      <dgm:spPr/>
      <dgm:t>
        <a:bodyPr/>
        <a:lstStyle/>
        <a:p>
          <a:endParaRPr lang="en-US" sz="2400">
            <a:latin typeface="Georgia" panose="02040502050405020303" pitchFamily="18" charset="0"/>
          </a:endParaRPr>
        </a:p>
      </dgm:t>
    </dgm:pt>
    <dgm:pt modelId="{0DE83C73-D0B8-4CD3-9E63-7192F6E04520}" type="sibTrans" cxnId="{2D34BA3E-F792-4B2C-9ED7-336A27EC7F6D}">
      <dgm:prSet/>
      <dgm:spPr/>
      <dgm:t>
        <a:bodyPr/>
        <a:lstStyle/>
        <a:p>
          <a:endParaRPr lang="en-US" sz="2400">
            <a:latin typeface="Georgia" panose="02040502050405020303" pitchFamily="18" charset="0"/>
          </a:endParaRPr>
        </a:p>
      </dgm:t>
    </dgm:pt>
    <dgm:pt modelId="{C9578E78-E655-4ADA-8451-3EB67BA315CB}">
      <dgm:prSet phldrT="[Text]" custT="1"/>
      <dgm:spPr/>
      <dgm:t>
        <a:bodyPr/>
        <a:lstStyle/>
        <a:p>
          <a:r>
            <a:rPr lang="en-US" sz="2000" dirty="0" smtClean="0">
              <a:latin typeface="Georgia" panose="02040502050405020303" pitchFamily="18" charset="0"/>
            </a:rPr>
            <a:t>Lillian Rubin (1976) found that higher-income women typically expected the men they married to be sensitive to others, to talk readily, and to share feelings and experiences. Lower-income women, she found, had very different expectations and were looking for men who did not drink too much, were not violent, and held steady jobs. Hence, what women expect in a marriage partner has a lot to do with </a:t>
          </a:r>
          <a:r>
            <a:rPr lang="en-US" sz="2000" b="1" dirty="0" smtClean="0">
              <a:latin typeface="Georgia" panose="02040502050405020303" pitchFamily="18" charset="0"/>
            </a:rPr>
            <a:t>social class position</a:t>
          </a:r>
          <a:r>
            <a:rPr lang="en-US" sz="2000" dirty="0" smtClean="0">
              <a:latin typeface="Georgia" panose="02040502050405020303" pitchFamily="18" charset="0"/>
            </a:rPr>
            <a:t>.</a:t>
          </a:r>
          <a:endParaRPr lang="en-US" sz="2000" dirty="0">
            <a:latin typeface="Georgia" panose="02040502050405020303" pitchFamily="18" charset="0"/>
          </a:endParaRPr>
        </a:p>
      </dgm:t>
    </dgm:pt>
    <dgm:pt modelId="{F1AB8172-93AE-4E72-8648-35600FE9F612}" type="parTrans" cxnId="{EC38413D-4D68-4029-8107-134FD32FCE81}">
      <dgm:prSet/>
      <dgm:spPr/>
      <dgm:t>
        <a:bodyPr/>
        <a:lstStyle/>
        <a:p>
          <a:endParaRPr lang="en-US" sz="2400"/>
        </a:p>
      </dgm:t>
    </dgm:pt>
    <dgm:pt modelId="{B0ADA16B-DE90-495C-9172-94BB9870420B}" type="sibTrans" cxnId="{EC38413D-4D68-4029-8107-134FD32FCE81}">
      <dgm:prSet/>
      <dgm:spPr/>
      <dgm:t>
        <a:bodyPr/>
        <a:lstStyle/>
        <a:p>
          <a:endParaRPr lang="en-US" sz="2400"/>
        </a:p>
      </dgm:t>
    </dgm:pt>
    <dgm:pt modelId="{3ED05E26-34AD-42BD-AE36-480362AD39DE}">
      <dgm:prSet phldrT="[Text]" custT="1"/>
      <dgm:spPr/>
      <dgm:t>
        <a:bodyPr/>
        <a:lstStyle/>
        <a:p>
          <a:r>
            <a:rPr lang="en-US" sz="2000" dirty="0" smtClean="0">
              <a:latin typeface="Georgia" panose="02040502050405020303" pitchFamily="18" charset="0"/>
            </a:rPr>
            <a:t>Suicides – Social Integration (Social ties, freedom, gender, wealth)</a:t>
          </a:r>
          <a:endParaRPr lang="en-US" sz="2000" dirty="0">
            <a:latin typeface="Georgia" panose="02040502050405020303" pitchFamily="18" charset="0"/>
          </a:endParaRPr>
        </a:p>
      </dgm:t>
    </dgm:pt>
    <dgm:pt modelId="{FB0A1175-2510-4A78-99C4-C42D168B0917}" type="parTrans" cxnId="{0808D842-8106-4A16-99D2-273222162FA5}">
      <dgm:prSet/>
      <dgm:spPr/>
      <dgm:t>
        <a:bodyPr/>
        <a:lstStyle/>
        <a:p>
          <a:endParaRPr lang="en-US" sz="2400"/>
        </a:p>
      </dgm:t>
    </dgm:pt>
    <dgm:pt modelId="{28F5508F-B75D-4BAF-ACE1-A33FA1B8F58F}" type="sibTrans" cxnId="{0808D842-8106-4A16-99D2-273222162FA5}">
      <dgm:prSet/>
      <dgm:spPr/>
      <dgm:t>
        <a:bodyPr/>
        <a:lstStyle/>
        <a:p>
          <a:endParaRPr lang="en-US" sz="2400"/>
        </a:p>
      </dgm:t>
    </dgm:pt>
    <dgm:pt modelId="{0A68A611-9EA7-4840-9ABF-643D1ED5E88E}" type="pres">
      <dgm:prSet presAssocID="{FFF5FF45-3127-4011-8FB0-9817696E0F4F}" presName="vert0" presStyleCnt="0">
        <dgm:presLayoutVars>
          <dgm:dir/>
          <dgm:animOne val="branch"/>
          <dgm:animLvl val="lvl"/>
        </dgm:presLayoutVars>
      </dgm:prSet>
      <dgm:spPr/>
      <dgm:t>
        <a:bodyPr/>
        <a:lstStyle/>
        <a:p>
          <a:endParaRPr lang="en-US"/>
        </a:p>
      </dgm:t>
    </dgm:pt>
    <dgm:pt modelId="{5D7F26C1-2475-4FAF-A33B-F8B6749CCC30}" type="pres">
      <dgm:prSet presAssocID="{BA5268C9-9E90-4F06-8192-CD55DFE9E513}" presName="thickLine" presStyleLbl="alignNode1" presStyleIdx="0" presStyleCnt="3"/>
      <dgm:spPr/>
    </dgm:pt>
    <dgm:pt modelId="{FDA04554-AE7F-4D95-BC6F-0CB6B4A11334}" type="pres">
      <dgm:prSet presAssocID="{BA5268C9-9E90-4F06-8192-CD55DFE9E513}" presName="horz1" presStyleCnt="0"/>
      <dgm:spPr/>
    </dgm:pt>
    <dgm:pt modelId="{DF4E1432-DBE9-4942-81E7-9DD29B08FEA7}" type="pres">
      <dgm:prSet presAssocID="{BA5268C9-9E90-4F06-8192-CD55DFE9E513}" presName="tx1" presStyleLbl="revTx" presStyleIdx="0" presStyleCnt="3"/>
      <dgm:spPr/>
      <dgm:t>
        <a:bodyPr/>
        <a:lstStyle/>
        <a:p>
          <a:endParaRPr lang="en-US"/>
        </a:p>
      </dgm:t>
    </dgm:pt>
    <dgm:pt modelId="{90A7FD38-51F7-48A6-8C3F-2A1CC5938D69}" type="pres">
      <dgm:prSet presAssocID="{BA5268C9-9E90-4F06-8192-CD55DFE9E513}" presName="vert1" presStyleCnt="0"/>
      <dgm:spPr/>
    </dgm:pt>
    <dgm:pt modelId="{5000CB1C-3533-40D5-8347-5341EA4264BD}" type="pres">
      <dgm:prSet presAssocID="{C9578E78-E655-4ADA-8451-3EB67BA315CB}" presName="thickLine" presStyleLbl="alignNode1" presStyleIdx="1" presStyleCnt="3"/>
      <dgm:spPr/>
    </dgm:pt>
    <dgm:pt modelId="{3866F0DD-4675-4BB3-8978-45A6D3D24EA0}" type="pres">
      <dgm:prSet presAssocID="{C9578E78-E655-4ADA-8451-3EB67BA315CB}" presName="horz1" presStyleCnt="0"/>
      <dgm:spPr/>
    </dgm:pt>
    <dgm:pt modelId="{D25C5353-05B9-4BE3-9D7C-55694B874079}" type="pres">
      <dgm:prSet presAssocID="{C9578E78-E655-4ADA-8451-3EB67BA315CB}" presName="tx1" presStyleLbl="revTx" presStyleIdx="1" presStyleCnt="3" custScaleY="201208"/>
      <dgm:spPr/>
      <dgm:t>
        <a:bodyPr/>
        <a:lstStyle/>
        <a:p>
          <a:endParaRPr lang="en-US"/>
        </a:p>
      </dgm:t>
    </dgm:pt>
    <dgm:pt modelId="{DF33E95E-E75D-4555-AE61-37FF692FE09C}" type="pres">
      <dgm:prSet presAssocID="{C9578E78-E655-4ADA-8451-3EB67BA315CB}" presName="vert1" presStyleCnt="0"/>
      <dgm:spPr/>
    </dgm:pt>
    <dgm:pt modelId="{E54B57EF-6B99-43F8-844D-358CB8EC099D}" type="pres">
      <dgm:prSet presAssocID="{3ED05E26-34AD-42BD-AE36-480362AD39DE}" presName="thickLine" presStyleLbl="alignNode1" presStyleIdx="2" presStyleCnt="3"/>
      <dgm:spPr/>
    </dgm:pt>
    <dgm:pt modelId="{24C4C953-89A6-4C23-B1B5-07F3401A34E7}" type="pres">
      <dgm:prSet presAssocID="{3ED05E26-34AD-42BD-AE36-480362AD39DE}" presName="horz1" presStyleCnt="0"/>
      <dgm:spPr/>
    </dgm:pt>
    <dgm:pt modelId="{173EF3DD-F48C-4914-A29C-09CE4AC6896E}" type="pres">
      <dgm:prSet presAssocID="{3ED05E26-34AD-42BD-AE36-480362AD39DE}" presName="tx1" presStyleLbl="revTx" presStyleIdx="2" presStyleCnt="3"/>
      <dgm:spPr/>
      <dgm:t>
        <a:bodyPr/>
        <a:lstStyle/>
        <a:p>
          <a:endParaRPr lang="en-US"/>
        </a:p>
      </dgm:t>
    </dgm:pt>
    <dgm:pt modelId="{EE4909E6-0528-47E4-AFA4-CAC3514AE589}" type="pres">
      <dgm:prSet presAssocID="{3ED05E26-34AD-42BD-AE36-480362AD39DE}" presName="vert1" presStyleCnt="0"/>
      <dgm:spPr/>
    </dgm:pt>
  </dgm:ptLst>
  <dgm:cxnLst>
    <dgm:cxn modelId="{B8344749-D3C8-42FB-A814-EAC8C11922CE}" type="presOf" srcId="{FFF5FF45-3127-4011-8FB0-9817696E0F4F}" destId="{0A68A611-9EA7-4840-9ABF-643D1ED5E88E}" srcOrd="0" destOrd="0" presId="urn:microsoft.com/office/officeart/2008/layout/LinedList"/>
    <dgm:cxn modelId="{2D34BA3E-F792-4B2C-9ED7-336A27EC7F6D}" srcId="{FFF5FF45-3127-4011-8FB0-9817696E0F4F}" destId="{BA5268C9-9E90-4F06-8192-CD55DFE9E513}" srcOrd="0" destOrd="0" parTransId="{C24347C4-6C01-4723-A176-6999AE8B84A2}" sibTransId="{0DE83C73-D0B8-4CD3-9E63-7192F6E04520}"/>
    <dgm:cxn modelId="{DFDBACC8-08AD-4EF2-82BA-354D907823A9}" type="presOf" srcId="{BA5268C9-9E90-4F06-8192-CD55DFE9E513}" destId="{DF4E1432-DBE9-4942-81E7-9DD29B08FEA7}" srcOrd="0" destOrd="0" presId="urn:microsoft.com/office/officeart/2008/layout/LinedList"/>
    <dgm:cxn modelId="{554B5592-3BB4-4E8E-B177-E0F61C606A9C}" type="presOf" srcId="{C9578E78-E655-4ADA-8451-3EB67BA315CB}" destId="{D25C5353-05B9-4BE3-9D7C-55694B874079}" srcOrd="0" destOrd="0" presId="urn:microsoft.com/office/officeart/2008/layout/LinedList"/>
    <dgm:cxn modelId="{BF322B18-FF10-469A-877E-436E8AE38FC4}" type="presOf" srcId="{3ED05E26-34AD-42BD-AE36-480362AD39DE}" destId="{173EF3DD-F48C-4914-A29C-09CE4AC6896E}" srcOrd="0" destOrd="0" presId="urn:microsoft.com/office/officeart/2008/layout/LinedList"/>
    <dgm:cxn modelId="{EC38413D-4D68-4029-8107-134FD32FCE81}" srcId="{FFF5FF45-3127-4011-8FB0-9817696E0F4F}" destId="{C9578E78-E655-4ADA-8451-3EB67BA315CB}" srcOrd="1" destOrd="0" parTransId="{F1AB8172-93AE-4E72-8648-35600FE9F612}" sibTransId="{B0ADA16B-DE90-495C-9172-94BB9870420B}"/>
    <dgm:cxn modelId="{0808D842-8106-4A16-99D2-273222162FA5}" srcId="{FFF5FF45-3127-4011-8FB0-9817696E0F4F}" destId="{3ED05E26-34AD-42BD-AE36-480362AD39DE}" srcOrd="2" destOrd="0" parTransId="{FB0A1175-2510-4A78-99C4-C42D168B0917}" sibTransId="{28F5508F-B75D-4BAF-ACE1-A33FA1B8F58F}"/>
    <dgm:cxn modelId="{CD32B7F1-E5D2-4DE1-8C7A-B39A57DF9A7F}" type="presParOf" srcId="{0A68A611-9EA7-4840-9ABF-643D1ED5E88E}" destId="{5D7F26C1-2475-4FAF-A33B-F8B6749CCC30}" srcOrd="0" destOrd="0" presId="urn:microsoft.com/office/officeart/2008/layout/LinedList"/>
    <dgm:cxn modelId="{54CBDEFC-239A-4665-A515-33F289E81280}" type="presParOf" srcId="{0A68A611-9EA7-4840-9ABF-643D1ED5E88E}" destId="{FDA04554-AE7F-4D95-BC6F-0CB6B4A11334}" srcOrd="1" destOrd="0" presId="urn:microsoft.com/office/officeart/2008/layout/LinedList"/>
    <dgm:cxn modelId="{EE8FEEBF-6E8B-4F80-AD59-50AB41E93AB7}" type="presParOf" srcId="{FDA04554-AE7F-4D95-BC6F-0CB6B4A11334}" destId="{DF4E1432-DBE9-4942-81E7-9DD29B08FEA7}" srcOrd="0" destOrd="0" presId="urn:microsoft.com/office/officeart/2008/layout/LinedList"/>
    <dgm:cxn modelId="{90289FCB-75C2-428E-9DFC-BB428F9281DB}" type="presParOf" srcId="{FDA04554-AE7F-4D95-BC6F-0CB6B4A11334}" destId="{90A7FD38-51F7-48A6-8C3F-2A1CC5938D69}" srcOrd="1" destOrd="0" presId="urn:microsoft.com/office/officeart/2008/layout/LinedList"/>
    <dgm:cxn modelId="{3942F4AC-6EF8-4693-B6CE-6B6EB470F821}" type="presParOf" srcId="{0A68A611-9EA7-4840-9ABF-643D1ED5E88E}" destId="{5000CB1C-3533-40D5-8347-5341EA4264BD}" srcOrd="2" destOrd="0" presId="urn:microsoft.com/office/officeart/2008/layout/LinedList"/>
    <dgm:cxn modelId="{3BD9E896-CAD0-483D-AA07-143CD97FEF22}" type="presParOf" srcId="{0A68A611-9EA7-4840-9ABF-643D1ED5E88E}" destId="{3866F0DD-4675-4BB3-8978-45A6D3D24EA0}" srcOrd="3" destOrd="0" presId="urn:microsoft.com/office/officeart/2008/layout/LinedList"/>
    <dgm:cxn modelId="{8CC283F9-CABC-4C4E-A467-CF94BD7E436A}" type="presParOf" srcId="{3866F0DD-4675-4BB3-8978-45A6D3D24EA0}" destId="{D25C5353-05B9-4BE3-9D7C-55694B874079}" srcOrd="0" destOrd="0" presId="urn:microsoft.com/office/officeart/2008/layout/LinedList"/>
    <dgm:cxn modelId="{C125A4C8-E7FC-49EB-8F73-442C73D5F09B}" type="presParOf" srcId="{3866F0DD-4675-4BB3-8978-45A6D3D24EA0}" destId="{DF33E95E-E75D-4555-AE61-37FF692FE09C}" srcOrd="1" destOrd="0" presId="urn:microsoft.com/office/officeart/2008/layout/LinedList"/>
    <dgm:cxn modelId="{D97D8A6E-D3AA-47D7-BF69-325292F2BCA2}" type="presParOf" srcId="{0A68A611-9EA7-4840-9ABF-643D1ED5E88E}" destId="{E54B57EF-6B99-43F8-844D-358CB8EC099D}" srcOrd="4" destOrd="0" presId="urn:microsoft.com/office/officeart/2008/layout/LinedList"/>
    <dgm:cxn modelId="{A831095A-29CB-4AEC-B450-9F1BFD1D31B5}" type="presParOf" srcId="{0A68A611-9EA7-4840-9ABF-643D1ED5E88E}" destId="{24C4C953-89A6-4C23-B1B5-07F3401A34E7}" srcOrd="5" destOrd="0" presId="urn:microsoft.com/office/officeart/2008/layout/LinedList"/>
    <dgm:cxn modelId="{164ACFD2-1FA4-4039-9702-2CE977C51B88}" type="presParOf" srcId="{24C4C953-89A6-4C23-B1B5-07F3401A34E7}" destId="{173EF3DD-F48C-4914-A29C-09CE4AC6896E}" srcOrd="0" destOrd="0" presId="urn:microsoft.com/office/officeart/2008/layout/LinedList"/>
    <dgm:cxn modelId="{40D2F081-75A8-4650-AB76-39ACE23137ED}" type="presParOf" srcId="{24C4C953-89A6-4C23-B1B5-07F3401A34E7}" destId="{EE4909E6-0528-47E4-AFA4-CAC3514AE5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83231B7A-A2B4-4A98-A06A-E416462B7584}"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BED09ADA-AAD9-435C-BCC0-EB7FFCFA3DF9}">
      <dgm:prSet phldrT="[Text]" custT="1"/>
      <dgm:spPr/>
      <dgm:t>
        <a:bodyPr/>
        <a:lstStyle/>
        <a:p>
          <a:r>
            <a:rPr lang="en-US" sz="2000" dirty="0" smtClean="0">
              <a:latin typeface="Georgia" panose="02040502050405020303" pitchFamily="18" charset="0"/>
            </a:rPr>
            <a:t>Uncomfortable with this, they began to look for “a sign” that they were in God’s will. They found this  “sign” in financial success, which they took as a blessing that indicated that God was their side. To bring about this “sign” and receive spiritual comfort, they began to live frugal lives, saving their money and investing it in order to make even more. This, said Weber, brought about the birth of capitalism. </a:t>
          </a:r>
          <a:endParaRPr lang="en-US" sz="2000" dirty="0"/>
        </a:p>
      </dgm:t>
    </dgm:pt>
    <dgm:pt modelId="{F7790FB1-4838-4C1C-9AA9-390582B8B970}" type="parTrans" cxnId="{E4C90A9A-C4D6-4B8E-ACCC-832C654E4511}">
      <dgm:prSet/>
      <dgm:spPr/>
      <dgm:t>
        <a:bodyPr/>
        <a:lstStyle/>
        <a:p>
          <a:endParaRPr lang="en-US" sz="2000"/>
        </a:p>
      </dgm:t>
    </dgm:pt>
    <dgm:pt modelId="{A46BA2F8-B5D1-4F7A-ACF6-619F9CCC10C5}" type="sibTrans" cxnId="{E4C90A9A-C4D6-4B8E-ACCC-832C654E4511}">
      <dgm:prSet/>
      <dgm:spPr/>
      <dgm:t>
        <a:bodyPr/>
        <a:lstStyle/>
        <a:p>
          <a:endParaRPr lang="en-US" sz="2000"/>
        </a:p>
      </dgm:t>
    </dgm:pt>
    <dgm:pt modelId="{DE7DC672-3179-488D-94A2-C9CD45B10113}" type="pres">
      <dgm:prSet presAssocID="{83231B7A-A2B4-4A98-A06A-E416462B7584}" presName="vert0" presStyleCnt="0">
        <dgm:presLayoutVars>
          <dgm:dir/>
          <dgm:animOne val="branch"/>
          <dgm:animLvl val="lvl"/>
        </dgm:presLayoutVars>
      </dgm:prSet>
      <dgm:spPr/>
      <dgm:t>
        <a:bodyPr/>
        <a:lstStyle/>
        <a:p>
          <a:endParaRPr lang="en-US"/>
        </a:p>
      </dgm:t>
    </dgm:pt>
    <dgm:pt modelId="{D2C05FE3-02C8-4DC4-BF09-52366350FF2D}" type="pres">
      <dgm:prSet presAssocID="{BED09ADA-AAD9-435C-BCC0-EB7FFCFA3DF9}" presName="thickLine" presStyleLbl="alignNode1" presStyleIdx="0" presStyleCnt="1"/>
      <dgm:spPr/>
    </dgm:pt>
    <dgm:pt modelId="{D0C90FCB-4FB2-454E-A16D-608B835606F0}" type="pres">
      <dgm:prSet presAssocID="{BED09ADA-AAD9-435C-BCC0-EB7FFCFA3DF9}" presName="horz1" presStyleCnt="0"/>
      <dgm:spPr/>
    </dgm:pt>
    <dgm:pt modelId="{15CFBB4F-8457-421F-A9A4-5D3DAA7CEDBC}" type="pres">
      <dgm:prSet presAssocID="{BED09ADA-AAD9-435C-BCC0-EB7FFCFA3DF9}" presName="tx1" presStyleLbl="revTx" presStyleIdx="0" presStyleCnt="1"/>
      <dgm:spPr/>
      <dgm:t>
        <a:bodyPr/>
        <a:lstStyle/>
        <a:p>
          <a:endParaRPr lang="en-US"/>
        </a:p>
      </dgm:t>
    </dgm:pt>
    <dgm:pt modelId="{9750D0A1-807A-422A-914C-61BE52F411A7}" type="pres">
      <dgm:prSet presAssocID="{BED09ADA-AAD9-435C-BCC0-EB7FFCFA3DF9}" presName="vert1" presStyleCnt="0"/>
      <dgm:spPr/>
    </dgm:pt>
  </dgm:ptLst>
  <dgm:cxnLst>
    <dgm:cxn modelId="{91A2D7BB-F2E3-4352-B1DA-7255A225B879}" type="presOf" srcId="{BED09ADA-AAD9-435C-BCC0-EB7FFCFA3DF9}" destId="{15CFBB4F-8457-421F-A9A4-5D3DAA7CEDBC}" srcOrd="0" destOrd="0" presId="urn:microsoft.com/office/officeart/2008/layout/LinedList"/>
    <dgm:cxn modelId="{D1C31C38-FA55-431A-819C-548248E6CCDB}" type="presOf" srcId="{83231B7A-A2B4-4A98-A06A-E416462B7584}" destId="{DE7DC672-3179-488D-94A2-C9CD45B10113}" srcOrd="0" destOrd="0" presId="urn:microsoft.com/office/officeart/2008/layout/LinedList"/>
    <dgm:cxn modelId="{E4C90A9A-C4D6-4B8E-ACCC-832C654E4511}" srcId="{83231B7A-A2B4-4A98-A06A-E416462B7584}" destId="{BED09ADA-AAD9-435C-BCC0-EB7FFCFA3DF9}" srcOrd="0" destOrd="0" parTransId="{F7790FB1-4838-4C1C-9AA9-390582B8B970}" sibTransId="{A46BA2F8-B5D1-4F7A-ACF6-619F9CCC10C5}"/>
    <dgm:cxn modelId="{F87BDF95-0CFC-46B1-9E1E-A257AB07EA03}" type="presParOf" srcId="{DE7DC672-3179-488D-94A2-C9CD45B10113}" destId="{D2C05FE3-02C8-4DC4-BF09-52366350FF2D}" srcOrd="0" destOrd="0" presId="urn:microsoft.com/office/officeart/2008/layout/LinedList"/>
    <dgm:cxn modelId="{2F13FFEC-B9AE-42CB-AD25-9A2042F8DDEC}" type="presParOf" srcId="{DE7DC672-3179-488D-94A2-C9CD45B10113}" destId="{D0C90FCB-4FB2-454E-A16D-608B835606F0}" srcOrd="1" destOrd="0" presId="urn:microsoft.com/office/officeart/2008/layout/LinedList"/>
    <dgm:cxn modelId="{E1C66292-E29D-434D-A5D5-5BC51F9B6763}" type="presParOf" srcId="{D0C90FCB-4FB2-454E-A16D-608B835606F0}" destId="{15CFBB4F-8457-421F-A9A4-5D3DAA7CEDBC}" srcOrd="0" destOrd="0" presId="urn:microsoft.com/office/officeart/2008/layout/LinedList"/>
    <dgm:cxn modelId="{56E5351D-B51E-4D01-9956-12E6E77BEFCB}" type="presParOf" srcId="{D0C90FCB-4FB2-454E-A16D-608B835606F0}" destId="{9750D0A1-807A-422A-914C-61BE52F411A7}"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7A3A5764-221D-4F21-AFBF-289458ADAA1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5B86B97-7007-485A-92F3-9C5B86CE87A1}">
      <dgm:prSet phldrT="[Text]" custT="1"/>
      <dgm:spPr/>
      <dgm:t>
        <a:bodyPr/>
        <a:lstStyle/>
        <a:p>
          <a:r>
            <a:rPr lang="en-US" sz="2000" dirty="0" smtClean="0">
              <a:latin typeface="Georgia" panose="02040502050405020303" pitchFamily="18" charset="0"/>
            </a:rPr>
            <a:t>Weber called this self-denying approach to life the </a:t>
          </a:r>
          <a:r>
            <a:rPr lang="en-US" sz="2000" i="1" u="sng" dirty="0" smtClean="0">
              <a:latin typeface="Georgia" panose="02040502050405020303" pitchFamily="18" charset="0"/>
            </a:rPr>
            <a:t>Protestant ethic. </a:t>
          </a:r>
          <a:r>
            <a:rPr lang="en-US" sz="2000" dirty="0" smtClean="0">
              <a:latin typeface="Georgia" panose="02040502050405020303" pitchFamily="18" charset="0"/>
            </a:rPr>
            <a:t>He termed the desire to invest capital in order to make more money the </a:t>
          </a:r>
          <a:r>
            <a:rPr lang="en-US" sz="2000" i="1" u="sng" dirty="0" smtClean="0">
              <a:latin typeface="Georgia" panose="02040502050405020303" pitchFamily="18" charset="0"/>
            </a:rPr>
            <a:t>spirit of capitalism</a:t>
          </a:r>
          <a:r>
            <a:rPr lang="en-US" sz="2000" i="1" dirty="0" smtClean="0">
              <a:latin typeface="Georgia" panose="02040502050405020303" pitchFamily="18" charset="0"/>
            </a:rPr>
            <a:t>. </a:t>
          </a:r>
          <a:endParaRPr lang="en-US" sz="2000" i="1" dirty="0"/>
        </a:p>
      </dgm:t>
    </dgm:pt>
    <dgm:pt modelId="{530B7EB8-5D95-42CC-9497-8EE366C93496}" type="parTrans" cxnId="{DAECFD8E-C250-4527-8638-6496246CB8A7}">
      <dgm:prSet/>
      <dgm:spPr/>
      <dgm:t>
        <a:bodyPr/>
        <a:lstStyle/>
        <a:p>
          <a:endParaRPr lang="en-US"/>
        </a:p>
      </dgm:t>
    </dgm:pt>
    <dgm:pt modelId="{54216473-A51A-4E1A-B8A1-5F5BABA30557}" type="sibTrans" cxnId="{DAECFD8E-C250-4527-8638-6496246CB8A7}">
      <dgm:prSet/>
      <dgm:spPr/>
      <dgm:t>
        <a:bodyPr/>
        <a:lstStyle/>
        <a:p>
          <a:endParaRPr lang="en-US"/>
        </a:p>
      </dgm:t>
    </dgm:pt>
    <dgm:pt modelId="{8654A5DA-C4A4-4DB3-9962-29E3108CDBDF}" type="pres">
      <dgm:prSet presAssocID="{7A3A5764-221D-4F21-AFBF-289458ADAA19}" presName="vert0" presStyleCnt="0">
        <dgm:presLayoutVars>
          <dgm:dir/>
          <dgm:animOne val="branch"/>
          <dgm:animLvl val="lvl"/>
        </dgm:presLayoutVars>
      </dgm:prSet>
      <dgm:spPr/>
      <dgm:t>
        <a:bodyPr/>
        <a:lstStyle/>
        <a:p>
          <a:endParaRPr lang="en-US"/>
        </a:p>
      </dgm:t>
    </dgm:pt>
    <dgm:pt modelId="{DF5E83C0-3C0A-4B6C-A5D5-980F77BCB676}" type="pres">
      <dgm:prSet presAssocID="{D5B86B97-7007-485A-92F3-9C5B86CE87A1}" presName="thickLine" presStyleLbl="alignNode1" presStyleIdx="0" presStyleCnt="1"/>
      <dgm:spPr/>
    </dgm:pt>
    <dgm:pt modelId="{AA491FD9-FCFD-4CAF-A9C9-DD9EAC11754A}" type="pres">
      <dgm:prSet presAssocID="{D5B86B97-7007-485A-92F3-9C5B86CE87A1}" presName="horz1" presStyleCnt="0"/>
      <dgm:spPr/>
    </dgm:pt>
    <dgm:pt modelId="{812C7C4B-BE1D-41C5-B621-33C71ABD3B85}" type="pres">
      <dgm:prSet presAssocID="{D5B86B97-7007-485A-92F3-9C5B86CE87A1}" presName="tx1" presStyleLbl="revTx" presStyleIdx="0" presStyleCnt="1"/>
      <dgm:spPr/>
      <dgm:t>
        <a:bodyPr/>
        <a:lstStyle/>
        <a:p>
          <a:endParaRPr lang="en-US"/>
        </a:p>
      </dgm:t>
    </dgm:pt>
    <dgm:pt modelId="{0628EA73-591A-472D-ACFC-F97685D5A327}" type="pres">
      <dgm:prSet presAssocID="{D5B86B97-7007-485A-92F3-9C5B86CE87A1}" presName="vert1" presStyleCnt="0"/>
      <dgm:spPr/>
    </dgm:pt>
  </dgm:ptLst>
  <dgm:cxnLst>
    <dgm:cxn modelId="{DAECFD8E-C250-4527-8638-6496246CB8A7}" srcId="{7A3A5764-221D-4F21-AFBF-289458ADAA19}" destId="{D5B86B97-7007-485A-92F3-9C5B86CE87A1}" srcOrd="0" destOrd="0" parTransId="{530B7EB8-5D95-42CC-9497-8EE366C93496}" sibTransId="{54216473-A51A-4E1A-B8A1-5F5BABA30557}"/>
    <dgm:cxn modelId="{7DD3E796-1480-4731-AB36-BBC9BF26E9BF}" type="presOf" srcId="{7A3A5764-221D-4F21-AFBF-289458ADAA19}" destId="{8654A5DA-C4A4-4DB3-9962-29E3108CDBDF}" srcOrd="0" destOrd="0" presId="urn:microsoft.com/office/officeart/2008/layout/LinedList"/>
    <dgm:cxn modelId="{44CCDF78-E375-49F8-9D93-71B2E3F1D3AC}" type="presOf" srcId="{D5B86B97-7007-485A-92F3-9C5B86CE87A1}" destId="{812C7C4B-BE1D-41C5-B621-33C71ABD3B85}" srcOrd="0" destOrd="0" presId="urn:microsoft.com/office/officeart/2008/layout/LinedList"/>
    <dgm:cxn modelId="{93A3F5DC-0B32-4CD9-AEB3-73182FA82864}" type="presParOf" srcId="{8654A5DA-C4A4-4DB3-9962-29E3108CDBDF}" destId="{DF5E83C0-3C0A-4B6C-A5D5-980F77BCB676}" srcOrd="0" destOrd="0" presId="urn:microsoft.com/office/officeart/2008/layout/LinedList"/>
    <dgm:cxn modelId="{D504E7FF-EA2A-4DAE-9CF0-68131EF7ED80}" type="presParOf" srcId="{8654A5DA-C4A4-4DB3-9962-29E3108CDBDF}" destId="{AA491FD9-FCFD-4CAF-A9C9-DD9EAC11754A}" srcOrd="1" destOrd="0" presId="urn:microsoft.com/office/officeart/2008/layout/LinedList"/>
    <dgm:cxn modelId="{4DA7FEF1-B851-4491-B1DB-C2462C8251DC}" type="presParOf" srcId="{AA491FD9-FCFD-4CAF-A9C9-DD9EAC11754A}" destId="{812C7C4B-BE1D-41C5-B621-33C71ABD3B85}" srcOrd="0" destOrd="0" presId="urn:microsoft.com/office/officeart/2008/layout/LinedList"/>
    <dgm:cxn modelId="{46EB675A-6D95-4299-9443-C8E26357A36E}" type="presParOf" srcId="{AA491FD9-FCFD-4CAF-A9C9-DD9EAC11754A}" destId="{0628EA73-591A-472D-ACFC-F97685D5A327}"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B1980B54-85B5-4949-81E7-C6EDDD3BAEE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A8141303-B9A7-4459-9C73-9DD22031687C}">
      <dgm:prSet phldrT="[Text]" custT="1"/>
      <dgm:spPr/>
      <dgm:t>
        <a:bodyPr/>
        <a:lstStyle/>
        <a:p>
          <a:pPr algn="ctr"/>
          <a:r>
            <a:rPr lang="en-US" sz="3200" b="1" dirty="0" smtClean="0">
              <a:latin typeface="Georgia" panose="02040502050405020303" pitchFamily="18" charset="0"/>
            </a:rPr>
            <a:t>Video link</a:t>
          </a:r>
          <a:endParaRPr lang="en-US" sz="3200" b="1" dirty="0">
            <a:latin typeface="Georgia" panose="02040502050405020303" pitchFamily="18" charset="0"/>
          </a:endParaRPr>
        </a:p>
      </dgm:t>
    </dgm:pt>
    <dgm:pt modelId="{1EA9DFB8-BEC8-4CCB-94E3-B9F975765B45}" type="parTrans" cxnId="{09FB3091-A82A-41B1-AA7C-1C9D3990D5E0}">
      <dgm:prSet/>
      <dgm:spPr/>
      <dgm:t>
        <a:bodyPr/>
        <a:lstStyle/>
        <a:p>
          <a:endParaRPr lang="en-US" sz="1600" b="1"/>
        </a:p>
      </dgm:t>
    </dgm:pt>
    <dgm:pt modelId="{294CDD08-A350-4442-A469-59FC4C76E034}" type="sibTrans" cxnId="{09FB3091-A82A-41B1-AA7C-1C9D3990D5E0}">
      <dgm:prSet/>
      <dgm:spPr/>
      <dgm:t>
        <a:bodyPr/>
        <a:lstStyle/>
        <a:p>
          <a:endParaRPr lang="en-US" sz="1600" b="1"/>
        </a:p>
      </dgm:t>
    </dgm:pt>
    <dgm:pt modelId="{CF86FB31-637D-411B-A3B6-2E0AAAD4A384}" type="pres">
      <dgm:prSet presAssocID="{B1980B54-85B5-4949-81E7-C6EDDD3BAEE9}" presName="vert0" presStyleCnt="0">
        <dgm:presLayoutVars>
          <dgm:dir/>
          <dgm:animOne val="branch"/>
          <dgm:animLvl val="lvl"/>
        </dgm:presLayoutVars>
      </dgm:prSet>
      <dgm:spPr/>
      <dgm:t>
        <a:bodyPr/>
        <a:lstStyle/>
        <a:p>
          <a:endParaRPr lang="en-US"/>
        </a:p>
      </dgm:t>
    </dgm:pt>
    <dgm:pt modelId="{458A2BD3-1259-4631-BDD5-0325BAAA075C}" type="pres">
      <dgm:prSet presAssocID="{A8141303-B9A7-4459-9C73-9DD22031687C}" presName="thickLine" presStyleLbl="alignNode1" presStyleIdx="0" presStyleCnt="1"/>
      <dgm:spPr/>
      <dgm:t>
        <a:bodyPr/>
        <a:lstStyle/>
        <a:p>
          <a:endParaRPr lang="en-US"/>
        </a:p>
      </dgm:t>
    </dgm:pt>
    <dgm:pt modelId="{CAB854EF-21C4-4E2B-9864-48F83F678A2B}" type="pres">
      <dgm:prSet presAssocID="{A8141303-B9A7-4459-9C73-9DD22031687C}" presName="horz1" presStyleCnt="0"/>
      <dgm:spPr/>
      <dgm:t>
        <a:bodyPr/>
        <a:lstStyle/>
        <a:p>
          <a:endParaRPr lang="en-US"/>
        </a:p>
      </dgm:t>
    </dgm:pt>
    <dgm:pt modelId="{B4076C87-61A0-4689-84C4-0336772700EA}" type="pres">
      <dgm:prSet presAssocID="{A8141303-B9A7-4459-9C73-9DD22031687C}" presName="tx1" presStyleLbl="revTx" presStyleIdx="0" presStyleCnt="1"/>
      <dgm:spPr/>
      <dgm:t>
        <a:bodyPr/>
        <a:lstStyle/>
        <a:p>
          <a:endParaRPr lang="en-US"/>
        </a:p>
      </dgm:t>
    </dgm:pt>
    <dgm:pt modelId="{5C0291A0-0B8D-4029-9268-A46FC3541E18}" type="pres">
      <dgm:prSet presAssocID="{A8141303-B9A7-4459-9C73-9DD22031687C}" presName="vert1" presStyleCnt="0"/>
      <dgm:spPr/>
      <dgm:t>
        <a:bodyPr/>
        <a:lstStyle/>
        <a:p>
          <a:endParaRPr lang="en-US"/>
        </a:p>
      </dgm:t>
    </dgm:pt>
  </dgm:ptLst>
  <dgm:cxnLst>
    <dgm:cxn modelId="{09FB3091-A82A-41B1-AA7C-1C9D3990D5E0}" srcId="{B1980B54-85B5-4949-81E7-C6EDDD3BAEE9}" destId="{A8141303-B9A7-4459-9C73-9DD22031687C}" srcOrd="0" destOrd="0" parTransId="{1EA9DFB8-BEC8-4CCB-94E3-B9F975765B45}" sibTransId="{294CDD08-A350-4442-A469-59FC4C76E034}"/>
    <dgm:cxn modelId="{EF39955A-12A7-435A-9ADE-992040858DD7}" type="presOf" srcId="{A8141303-B9A7-4459-9C73-9DD22031687C}" destId="{B4076C87-61A0-4689-84C4-0336772700EA}" srcOrd="0" destOrd="0" presId="urn:microsoft.com/office/officeart/2008/layout/LinedList"/>
    <dgm:cxn modelId="{B2A48E81-9A0A-4E9F-85ED-D9DCECA36B95}" type="presOf" srcId="{B1980B54-85B5-4949-81E7-C6EDDD3BAEE9}" destId="{CF86FB31-637D-411B-A3B6-2E0AAAD4A384}" srcOrd="0" destOrd="0" presId="urn:microsoft.com/office/officeart/2008/layout/LinedList"/>
    <dgm:cxn modelId="{577F692D-B679-4E5B-93FA-A79CB61EF98B}" type="presParOf" srcId="{CF86FB31-637D-411B-A3B6-2E0AAAD4A384}" destId="{458A2BD3-1259-4631-BDD5-0325BAAA075C}" srcOrd="0" destOrd="0" presId="urn:microsoft.com/office/officeart/2008/layout/LinedList"/>
    <dgm:cxn modelId="{CF3B58BD-1AF2-430E-A4A3-E5BFEFD96489}" type="presParOf" srcId="{CF86FB31-637D-411B-A3B6-2E0AAAD4A384}" destId="{CAB854EF-21C4-4E2B-9864-48F83F678A2B}" srcOrd="1" destOrd="0" presId="urn:microsoft.com/office/officeart/2008/layout/LinedList"/>
    <dgm:cxn modelId="{CBE3182D-5FF6-419D-B507-D23143AB5459}" type="presParOf" srcId="{CAB854EF-21C4-4E2B-9864-48F83F678A2B}" destId="{B4076C87-61A0-4689-84C4-0336772700EA}" srcOrd="0" destOrd="0" presId="urn:microsoft.com/office/officeart/2008/layout/LinedList"/>
    <dgm:cxn modelId="{F246A3CC-B83C-42B1-AA89-0F16F3EAF6E3}" type="presParOf" srcId="{CAB854EF-21C4-4E2B-9864-48F83F678A2B}" destId="{5C0291A0-0B8D-4029-9268-A46FC3541E18}"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D47A234-51C7-40B9-B649-543E9FB8DE0C}"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D8C88355-43D0-4B73-B1B2-7998C828A822}">
      <dgm:prSet custT="1"/>
      <dgm:spPr/>
      <dgm:t>
        <a:bodyPr/>
        <a:lstStyle/>
        <a:p>
          <a:r>
            <a:rPr lang="en-US" sz="1900" dirty="0" smtClean="0">
              <a:latin typeface="Georgia" panose="02040502050405020303" pitchFamily="18" charset="0"/>
            </a:rPr>
            <a:t>The focus of sociology is the </a:t>
          </a:r>
          <a:r>
            <a:rPr lang="en-US" sz="1900" b="1" dirty="0" smtClean="0">
              <a:latin typeface="Georgia" panose="02040502050405020303" pitchFamily="18" charset="0"/>
            </a:rPr>
            <a:t>group</a:t>
          </a:r>
          <a:r>
            <a:rPr lang="en-US" sz="1900" dirty="0" smtClean="0">
              <a:latin typeface="Georgia" panose="02040502050405020303" pitchFamily="18" charset="0"/>
            </a:rPr>
            <a:t> not the individual.</a:t>
          </a:r>
        </a:p>
      </dgm:t>
    </dgm:pt>
    <dgm:pt modelId="{1170D17D-071A-41D4-869B-6C3406D8CA40}" type="parTrans" cxnId="{59120E90-9FD6-4AE7-AF78-8861D3B81539}">
      <dgm:prSet/>
      <dgm:spPr/>
      <dgm:t>
        <a:bodyPr/>
        <a:lstStyle/>
        <a:p>
          <a:endParaRPr lang="en-US"/>
        </a:p>
      </dgm:t>
    </dgm:pt>
    <dgm:pt modelId="{8D23231C-E2F7-4A52-B1DD-7D917CE9229A}" type="sibTrans" cxnId="{59120E90-9FD6-4AE7-AF78-8861D3B81539}">
      <dgm:prSet/>
      <dgm:spPr/>
      <dgm:t>
        <a:bodyPr/>
        <a:lstStyle/>
        <a:p>
          <a:endParaRPr lang="en-US"/>
        </a:p>
      </dgm:t>
    </dgm:pt>
    <dgm:pt modelId="{A59C6663-62CD-4A71-BE1D-595F02244FD9}">
      <dgm:prSet custT="1"/>
      <dgm:spPr/>
      <dgm:t>
        <a:bodyPr/>
        <a:lstStyle/>
        <a:p>
          <a:r>
            <a:rPr lang="en-US" sz="1900" dirty="0" smtClean="0">
              <a:latin typeface="Georgia" panose="02040502050405020303" pitchFamily="18" charset="0"/>
            </a:rPr>
            <a:t>Main goal is to understand social situations and look for </a:t>
          </a:r>
          <a:r>
            <a:rPr lang="en-US" sz="1900" b="1" dirty="0" smtClean="0">
              <a:latin typeface="Georgia" panose="02040502050405020303" pitchFamily="18" charset="0"/>
            </a:rPr>
            <a:t>repeating patterns </a:t>
          </a:r>
          <a:r>
            <a:rPr lang="en-US" sz="1900" dirty="0" smtClean="0">
              <a:latin typeface="Georgia" panose="02040502050405020303" pitchFamily="18" charset="0"/>
            </a:rPr>
            <a:t>in society</a:t>
          </a:r>
        </a:p>
      </dgm:t>
    </dgm:pt>
    <dgm:pt modelId="{4F00A7AA-4264-45CE-BD08-D3FBEE6B7E15}" type="parTrans" cxnId="{D6581C05-33A8-46E6-B751-A95D8C37B6D7}">
      <dgm:prSet/>
      <dgm:spPr/>
      <dgm:t>
        <a:bodyPr/>
        <a:lstStyle/>
        <a:p>
          <a:endParaRPr lang="en-US"/>
        </a:p>
      </dgm:t>
    </dgm:pt>
    <dgm:pt modelId="{A2070C80-6B5B-4FFC-B694-A052C73F561E}" type="sibTrans" cxnId="{D6581C05-33A8-46E6-B751-A95D8C37B6D7}">
      <dgm:prSet/>
      <dgm:spPr/>
      <dgm:t>
        <a:bodyPr/>
        <a:lstStyle/>
        <a:p>
          <a:endParaRPr lang="en-US"/>
        </a:p>
      </dgm:t>
    </dgm:pt>
    <dgm:pt modelId="{B732732C-F66B-44FE-AB77-D74C479587CB}" type="pres">
      <dgm:prSet presAssocID="{0D47A234-51C7-40B9-B649-543E9FB8DE0C}" presName="vert0" presStyleCnt="0">
        <dgm:presLayoutVars>
          <dgm:dir/>
          <dgm:animOne val="branch"/>
          <dgm:animLvl val="lvl"/>
        </dgm:presLayoutVars>
      </dgm:prSet>
      <dgm:spPr/>
      <dgm:t>
        <a:bodyPr/>
        <a:lstStyle/>
        <a:p>
          <a:endParaRPr lang="en-US"/>
        </a:p>
      </dgm:t>
    </dgm:pt>
    <dgm:pt modelId="{BCC3872B-15CF-4C1C-A43A-87DBA92C04B4}" type="pres">
      <dgm:prSet presAssocID="{D8C88355-43D0-4B73-B1B2-7998C828A822}" presName="thickLine" presStyleLbl="alignNode1" presStyleIdx="0" presStyleCnt="2"/>
      <dgm:spPr/>
    </dgm:pt>
    <dgm:pt modelId="{E0B1D497-B76D-4590-88EF-6349DBC249EF}" type="pres">
      <dgm:prSet presAssocID="{D8C88355-43D0-4B73-B1B2-7998C828A822}" presName="horz1" presStyleCnt="0"/>
      <dgm:spPr/>
    </dgm:pt>
    <dgm:pt modelId="{67A4A4E5-6381-4962-ADC2-93529A63DF8F}" type="pres">
      <dgm:prSet presAssocID="{D8C88355-43D0-4B73-B1B2-7998C828A822}" presName="tx1" presStyleLbl="revTx" presStyleIdx="0" presStyleCnt="2"/>
      <dgm:spPr/>
      <dgm:t>
        <a:bodyPr/>
        <a:lstStyle/>
        <a:p>
          <a:endParaRPr lang="en-US"/>
        </a:p>
      </dgm:t>
    </dgm:pt>
    <dgm:pt modelId="{CFD83F26-6A04-4607-8C6D-9FEE52FCB48C}" type="pres">
      <dgm:prSet presAssocID="{D8C88355-43D0-4B73-B1B2-7998C828A822}" presName="vert1" presStyleCnt="0"/>
      <dgm:spPr/>
    </dgm:pt>
    <dgm:pt modelId="{E000324E-3CA5-44C4-AC09-C8C8CF5CA3DF}" type="pres">
      <dgm:prSet presAssocID="{A59C6663-62CD-4A71-BE1D-595F02244FD9}" presName="thickLine" presStyleLbl="alignNode1" presStyleIdx="1" presStyleCnt="2"/>
      <dgm:spPr/>
    </dgm:pt>
    <dgm:pt modelId="{413DCE56-5468-467F-9E2A-C884BC292338}" type="pres">
      <dgm:prSet presAssocID="{A59C6663-62CD-4A71-BE1D-595F02244FD9}" presName="horz1" presStyleCnt="0"/>
      <dgm:spPr/>
    </dgm:pt>
    <dgm:pt modelId="{9BD122B2-A70F-4795-A0E8-B5698158E55F}" type="pres">
      <dgm:prSet presAssocID="{A59C6663-62CD-4A71-BE1D-595F02244FD9}" presName="tx1" presStyleLbl="revTx" presStyleIdx="1" presStyleCnt="2"/>
      <dgm:spPr/>
      <dgm:t>
        <a:bodyPr/>
        <a:lstStyle/>
        <a:p>
          <a:endParaRPr lang="en-US"/>
        </a:p>
      </dgm:t>
    </dgm:pt>
    <dgm:pt modelId="{F5C09A5A-F4C2-4E8B-AD04-8F8B3B7135A5}" type="pres">
      <dgm:prSet presAssocID="{A59C6663-62CD-4A71-BE1D-595F02244FD9}" presName="vert1" presStyleCnt="0"/>
      <dgm:spPr/>
    </dgm:pt>
  </dgm:ptLst>
  <dgm:cxnLst>
    <dgm:cxn modelId="{59120E90-9FD6-4AE7-AF78-8861D3B81539}" srcId="{0D47A234-51C7-40B9-B649-543E9FB8DE0C}" destId="{D8C88355-43D0-4B73-B1B2-7998C828A822}" srcOrd="0" destOrd="0" parTransId="{1170D17D-071A-41D4-869B-6C3406D8CA40}" sibTransId="{8D23231C-E2F7-4A52-B1DD-7D917CE9229A}"/>
    <dgm:cxn modelId="{0CEB5FAE-E6E3-4B8F-B3C4-46C3AE8B4141}" type="presOf" srcId="{D8C88355-43D0-4B73-B1B2-7998C828A822}" destId="{67A4A4E5-6381-4962-ADC2-93529A63DF8F}" srcOrd="0" destOrd="0" presId="urn:microsoft.com/office/officeart/2008/layout/LinedList"/>
    <dgm:cxn modelId="{3F5505A3-D18B-4818-BAD7-2FCDB6DC632A}" type="presOf" srcId="{A59C6663-62CD-4A71-BE1D-595F02244FD9}" destId="{9BD122B2-A70F-4795-A0E8-B5698158E55F}" srcOrd="0" destOrd="0" presId="urn:microsoft.com/office/officeart/2008/layout/LinedList"/>
    <dgm:cxn modelId="{01742A21-1691-46F3-A94C-7D8BC977FE9F}" type="presOf" srcId="{0D47A234-51C7-40B9-B649-543E9FB8DE0C}" destId="{B732732C-F66B-44FE-AB77-D74C479587CB}" srcOrd="0" destOrd="0" presId="urn:microsoft.com/office/officeart/2008/layout/LinedList"/>
    <dgm:cxn modelId="{D6581C05-33A8-46E6-B751-A95D8C37B6D7}" srcId="{0D47A234-51C7-40B9-B649-543E9FB8DE0C}" destId="{A59C6663-62CD-4A71-BE1D-595F02244FD9}" srcOrd="1" destOrd="0" parTransId="{4F00A7AA-4264-45CE-BD08-D3FBEE6B7E15}" sibTransId="{A2070C80-6B5B-4FFC-B694-A052C73F561E}"/>
    <dgm:cxn modelId="{184C0F53-A396-44A1-B39E-BBA8E24F2BC9}" type="presParOf" srcId="{B732732C-F66B-44FE-AB77-D74C479587CB}" destId="{BCC3872B-15CF-4C1C-A43A-87DBA92C04B4}" srcOrd="0" destOrd="0" presId="urn:microsoft.com/office/officeart/2008/layout/LinedList"/>
    <dgm:cxn modelId="{7FADD161-7FB5-48FD-84DA-9560E11EBEE2}" type="presParOf" srcId="{B732732C-F66B-44FE-AB77-D74C479587CB}" destId="{E0B1D497-B76D-4590-88EF-6349DBC249EF}" srcOrd="1" destOrd="0" presId="urn:microsoft.com/office/officeart/2008/layout/LinedList"/>
    <dgm:cxn modelId="{3EFA0A0A-CCD9-4367-BC9E-606B75FAE4CB}" type="presParOf" srcId="{E0B1D497-B76D-4590-88EF-6349DBC249EF}" destId="{67A4A4E5-6381-4962-ADC2-93529A63DF8F}" srcOrd="0" destOrd="0" presId="urn:microsoft.com/office/officeart/2008/layout/LinedList"/>
    <dgm:cxn modelId="{4609ACDE-7D90-414D-BA40-4F4913FC5F40}" type="presParOf" srcId="{E0B1D497-B76D-4590-88EF-6349DBC249EF}" destId="{CFD83F26-6A04-4607-8C6D-9FEE52FCB48C}" srcOrd="1" destOrd="0" presId="urn:microsoft.com/office/officeart/2008/layout/LinedList"/>
    <dgm:cxn modelId="{2D65CDB1-1833-4377-85A7-45ED6BA25089}" type="presParOf" srcId="{B732732C-F66B-44FE-AB77-D74C479587CB}" destId="{E000324E-3CA5-44C4-AC09-C8C8CF5CA3DF}" srcOrd="2" destOrd="0" presId="urn:microsoft.com/office/officeart/2008/layout/LinedList"/>
    <dgm:cxn modelId="{AE29F7CA-9A8F-4572-B6AD-EF1E7F0573B6}" type="presParOf" srcId="{B732732C-F66B-44FE-AB77-D74C479587CB}" destId="{413DCE56-5468-467F-9E2A-C884BC292338}" srcOrd="3" destOrd="0" presId="urn:microsoft.com/office/officeart/2008/layout/LinedList"/>
    <dgm:cxn modelId="{04D5B47E-07D3-4828-9D77-088A0CA3F622}" type="presParOf" srcId="{413DCE56-5468-467F-9E2A-C884BC292338}" destId="{9BD122B2-A70F-4795-A0E8-B5698158E55F}" srcOrd="0" destOrd="0" presId="urn:microsoft.com/office/officeart/2008/layout/LinedList"/>
    <dgm:cxn modelId="{8FDE8BE7-52A9-41BC-AC41-A53BC2862F7D}" type="presParOf" srcId="{413DCE56-5468-467F-9E2A-C884BC292338}" destId="{F5C09A5A-F4C2-4E8B-AD04-8F8B3B7135A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E7521AB-9B7B-4176-B7F6-B9978F893630}"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D8AE2EBA-6AB0-4B0E-AC11-DFC384AB8161}">
      <dgm:prSet phldrT="[Text]"/>
      <dgm:spPr/>
      <dgm:t>
        <a:bodyPr/>
        <a:lstStyle/>
        <a:p>
          <a:pPr algn="ctr"/>
          <a:r>
            <a:rPr lang="en-US" b="1" dirty="0" smtClean="0">
              <a:latin typeface="Georgia" panose="02040502050405020303" pitchFamily="18" charset="0"/>
            </a:rPr>
            <a:t>Definition</a:t>
          </a:r>
          <a:endParaRPr lang="en-US" b="1" dirty="0">
            <a:latin typeface="Georgia" panose="02040502050405020303" pitchFamily="18" charset="0"/>
          </a:endParaRPr>
        </a:p>
      </dgm:t>
    </dgm:pt>
    <dgm:pt modelId="{EDE69391-0335-46C1-B496-969908594CEC}" type="parTrans" cxnId="{441906DD-B309-4749-A8F5-B05CEABC873E}">
      <dgm:prSet/>
      <dgm:spPr/>
      <dgm:t>
        <a:bodyPr/>
        <a:lstStyle/>
        <a:p>
          <a:pPr algn="ctr"/>
          <a:endParaRPr lang="en-US">
            <a:latin typeface="Georgia" panose="02040502050405020303" pitchFamily="18" charset="0"/>
          </a:endParaRPr>
        </a:p>
      </dgm:t>
    </dgm:pt>
    <dgm:pt modelId="{364CEFF6-00CA-4932-93EB-7855F35B4196}" type="sibTrans" cxnId="{441906DD-B309-4749-A8F5-B05CEABC873E}">
      <dgm:prSet/>
      <dgm:spPr/>
      <dgm:t>
        <a:bodyPr/>
        <a:lstStyle/>
        <a:p>
          <a:pPr algn="ctr"/>
          <a:endParaRPr lang="en-US">
            <a:latin typeface="Georgia" panose="02040502050405020303" pitchFamily="18" charset="0"/>
          </a:endParaRPr>
        </a:p>
      </dgm:t>
    </dgm:pt>
    <dgm:pt modelId="{F7E35368-0FD0-4827-9310-A616F2D5BA89}" type="pres">
      <dgm:prSet presAssocID="{8E7521AB-9B7B-4176-B7F6-B9978F893630}" presName="vert0" presStyleCnt="0">
        <dgm:presLayoutVars>
          <dgm:dir/>
          <dgm:animOne val="branch"/>
          <dgm:animLvl val="lvl"/>
        </dgm:presLayoutVars>
      </dgm:prSet>
      <dgm:spPr/>
      <dgm:t>
        <a:bodyPr/>
        <a:lstStyle/>
        <a:p>
          <a:endParaRPr lang="en-US"/>
        </a:p>
      </dgm:t>
    </dgm:pt>
    <dgm:pt modelId="{F491AE28-DEAF-4959-9FD0-C23CE289D71C}" type="pres">
      <dgm:prSet presAssocID="{D8AE2EBA-6AB0-4B0E-AC11-DFC384AB8161}" presName="thickLine" presStyleLbl="alignNode1" presStyleIdx="0" presStyleCnt="1"/>
      <dgm:spPr/>
      <dgm:t>
        <a:bodyPr/>
        <a:lstStyle/>
        <a:p>
          <a:endParaRPr lang="en-US"/>
        </a:p>
      </dgm:t>
    </dgm:pt>
    <dgm:pt modelId="{11308722-F146-4BE2-810A-C6BF9442797F}" type="pres">
      <dgm:prSet presAssocID="{D8AE2EBA-6AB0-4B0E-AC11-DFC384AB8161}" presName="horz1" presStyleCnt="0"/>
      <dgm:spPr/>
      <dgm:t>
        <a:bodyPr/>
        <a:lstStyle/>
        <a:p>
          <a:endParaRPr lang="en-US"/>
        </a:p>
      </dgm:t>
    </dgm:pt>
    <dgm:pt modelId="{AED65E30-23F4-4FC2-A483-4A2574062987}" type="pres">
      <dgm:prSet presAssocID="{D8AE2EBA-6AB0-4B0E-AC11-DFC384AB8161}" presName="tx1" presStyleLbl="revTx" presStyleIdx="0" presStyleCnt="1"/>
      <dgm:spPr/>
      <dgm:t>
        <a:bodyPr/>
        <a:lstStyle/>
        <a:p>
          <a:endParaRPr lang="en-US"/>
        </a:p>
      </dgm:t>
    </dgm:pt>
    <dgm:pt modelId="{D58272B5-A374-498D-8B43-49778E165BD0}" type="pres">
      <dgm:prSet presAssocID="{D8AE2EBA-6AB0-4B0E-AC11-DFC384AB8161}" presName="vert1" presStyleCnt="0"/>
      <dgm:spPr/>
      <dgm:t>
        <a:bodyPr/>
        <a:lstStyle/>
        <a:p>
          <a:endParaRPr lang="en-US"/>
        </a:p>
      </dgm:t>
    </dgm:pt>
  </dgm:ptLst>
  <dgm:cxnLst>
    <dgm:cxn modelId="{8025176B-B368-4B00-918B-8A074221A78D}" type="presOf" srcId="{8E7521AB-9B7B-4176-B7F6-B9978F893630}" destId="{F7E35368-0FD0-4827-9310-A616F2D5BA89}" srcOrd="0" destOrd="0" presId="urn:microsoft.com/office/officeart/2008/layout/LinedList"/>
    <dgm:cxn modelId="{F1E2F6A1-F73E-4069-B48D-9FD24B3C9A95}" type="presOf" srcId="{D8AE2EBA-6AB0-4B0E-AC11-DFC384AB8161}" destId="{AED65E30-23F4-4FC2-A483-4A2574062987}" srcOrd="0" destOrd="0" presId="urn:microsoft.com/office/officeart/2008/layout/LinedList"/>
    <dgm:cxn modelId="{441906DD-B309-4749-A8F5-B05CEABC873E}" srcId="{8E7521AB-9B7B-4176-B7F6-B9978F893630}" destId="{D8AE2EBA-6AB0-4B0E-AC11-DFC384AB8161}" srcOrd="0" destOrd="0" parTransId="{EDE69391-0335-46C1-B496-969908594CEC}" sibTransId="{364CEFF6-00CA-4932-93EB-7855F35B4196}"/>
    <dgm:cxn modelId="{F1F2DC8B-11C3-44B1-B8A2-FF83E7663BC4}" type="presParOf" srcId="{F7E35368-0FD0-4827-9310-A616F2D5BA89}" destId="{F491AE28-DEAF-4959-9FD0-C23CE289D71C}" srcOrd="0" destOrd="0" presId="urn:microsoft.com/office/officeart/2008/layout/LinedList"/>
    <dgm:cxn modelId="{1F1D015A-30CA-4F49-9B7F-62CB3EE199BC}" type="presParOf" srcId="{F7E35368-0FD0-4827-9310-A616F2D5BA89}" destId="{11308722-F146-4BE2-810A-C6BF9442797F}" srcOrd="1" destOrd="0" presId="urn:microsoft.com/office/officeart/2008/layout/LinedList"/>
    <dgm:cxn modelId="{76FDA8C9-E01E-45EB-9870-7ADCE844F41D}" type="presParOf" srcId="{11308722-F146-4BE2-810A-C6BF9442797F}" destId="{AED65E30-23F4-4FC2-A483-4A2574062987}" srcOrd="0" destOrd="0" presId="urn:microsoft.com/office/officeart/2008/layout/LinedList"/>
    <dgm:cxn modelId="{574E260D-41D1-4F52-8122-F0DAC2DBF401}" type="presParOf" srcId="{11308722-F146-4BE2-810A-C6BF9442797F}" destId="{D58272B5-A374-498D-8B43-49778E165BD0}"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528BF6A-A621-4B1D-9B9F-1F937AB0349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26B3F3C-926E-45CA-A419-0A32D318CC04}">
      <dgm:prSet phldrT="[Text]" custT="1"/>
      <dgm:spPr>
        <a:solidFill>
          <a:srgbClr val="B8B400"/>
        </a:solidFill>
        <a:ln>
          <a:solidFill>
            <a:schemeClr val="bg2">
              <a:lumMod val="75000"/>
            </a:schemeClr>
          </a:solidFill>
        </a:ln>
      </dgm:spPr>
      <dgm:t>
        <a:bodyPr/>
        <a:lstStyle/>
        <a:p>
          <a:pPr algn="ctr"/>
          <a:r>
            <a:rPr lang="en-US" sz="1900" dirty="0" smtClean="0">
              <a:latin typeface="Georgia" panose="02040502050405020303" pitchFamily="18" charset="0"/>
            </a:rPr>
            <a:t>The word Sociology is derived from the Latin Word ‘</a:t>
          </a:r>
          <a:r>
            <a:rPr lang="en-US" sz="1900" dirty="0" err="1" smtClean="0">
              <a:latin typeface="Georgia" panose="02040502050405020303" pitchFamily="18" charset="0"/>
            </a:rPr>
            <a:t>socius</a:t>
          </a:r>
          <a:r>
            <a:rPr lang="en-US" sz="1900" dirty="0" smtClean="0">
              <a:latin typeface="Georgia" panose="02040502050405020303" pitchFamily="18" charset="0"/>
            </a:rPr>
            <a:t>’ which means ‘society, companions’ and the Greek word ‘logos’ means ‘study or advanced study’. </a:t>
          </a:r>
          <a:endParaRPr lang="en-US" sz="1900" dirty="0">
            <a:solidFill>
              <a:schemeClr val="bg1"/>
            </a:solidFill>
          </a:endParaRPr>
        </a:p>
      </dgm:t>
    </dgm:pt>
    <dgm:pt modelId="{92627549-1C2C-4E65-9F0E-7EC6CF000D8C}" type="parTrans" cxnId="{71295B55-F747-4178-BC12-1F4F14A8CC96}">
      <dgm:prSet/>
      <dgm:spPr/>
      <dgm:t>
        <a:bodyPr/>
        <a:lstStyle/>
        <a:p>
          <a:endParaRPr lang="en-US"/>
        </a:p>
      </dgm:t>
    </dgm:pt>
    <dgm:pt modelId="{42E9B93A-60ED-41AC-8055-D0E08C93AD15}" type="sibTrans" cxnId="{71295B55-F747-4178-BC12-1F4F14A8CC96}">
      <dgm:prSet/>
      <dgm:spPr/>
      <dgm:t>
        <a:bodyPr/>
        <a:lstStyle/>
        <a:p>
          <a:endParaRPr lang="en-US"/>
        </a:p>
      </dgm:t>
    </dgm:pt>
    <dgm:pt modelId="{B5E823AB-D478-4D2A-BD45-919E34F00CB9}" type="pres">
      <dgm:prSet presAssocID="{E528BF6A-A621-4B1D-9B9F-1F937AB03493}" presName="Name0" presStyleCnt="0">
        <dgm:presLayoutVars>
          <dgm:dir/>
          <dgm:animLvl val="lvl"/>
          <dgm:resizeHandles val="exact"/>
        </dgm:presLayoutVars>
      </dgm:prSet>
      <dgm:spPr/>
      <dgm:t>
        <a:bodyPr/>
        <a:lstStyle/>
        <a:p>
          <a:endParaRPr lang="en-US"/>
        </a:p>
      </dgm:t>
    </dgm:pt>
    <dgm:pt modelId="{1C266341-A574-4939-B765-6BEB1E2A91F2}" type="pres">
      <dgm:prSet presAssocID="{B26B3F3C-926E-45CA-A419-0A32D318CC04}" presName="composite" presStyleCnt="0"/>
      <dgm:spPr/>
    </dgm:pt>
    <dgm:pt modelId="{1B7BE232-F644-41BF-9B9B-5CF744702515}" type="pres">
      <dgm:prSet presAssocID="{B26B3F3C-926E-45CA-A419-0A32D318CC04}" presName="parTx" presStyleLbl="alignNode1" presStyleIdx="0" presStyleCnt="1">
        <dgm:presLayoutVars>
          <dgm:chMax val="0"/>
          <dgm:chPref val="0"/>
          <dgm:bulletEnabled val="1"/>
        </dgm:presLayoutVars>
      </dgm:prSet>
      <dgm:spPr/>
      <dgm:t>
        <a:bodyPr/>
        <a:lstStyle/>
        <a:p>
          <a:endParaRPr lang="en-US"/>
        </a:p>
      </dgm:t>
    </dgm:pt>
    <dgm:pt modelId="{43C280C4-C5FE-4B8C-B785-F63F851E7E28}" type="pres">
      <dgm:prSet presAssocID="{B26B3F3C-926E-45CA-A419-0A32D318CC04}" presName="desTx" presStyleLbl="alignAccFollowNode1" presStyleIdx="0" presStyleCnt="1">
        <dgm:presLayoutVars>
          <dgm:bulletEnabled val="1"/>
        </dgm:presLayoutVars>
      </dgm:prSet>
      <dgm:spPr/>
    </dgm:pt>
  </dgm:ptLst>
  <dgm:cxnLst>
    <dgm:cxn modelId="{71295B55-F747-4178-BC12-1F4F14A8CC96}" srcId="{E528BF6A-A621-4B1D-9B9F-1F937AB03493}" destId="{B26B3F3C-926E-45CA-A419-0A32D318CC04}" srcOrd="0" destOrd="0" parTransId="{92627549-1C2C-4E65-9F0E-7EC6CF000D8C}" sibTransId="{42E9B93A-60ED-41AC-8055-D0E08C93AD15}"/>
    <dgm:cxn modelId="{296AA0CE-667F-4871-97FF-B9E7265A0999}" type="presOf" srcId="{B26B3F3C-926E-45CA-A419-0A32D318CC04}" destId="{1B7BE232-F644-41BF-9B9B-5CF744702515}" srcOrd="0" destOrd="0" presId="urn:microsoft.com/office/officeart/2005/8/layout/hList1"/>
    <dgm:cxn modelId="{757D6586-D13E-475F-A998-7C2CE3CBE949}" type="presOf" srcId="{E528BF6A-A621-4B1D-9B9F-1F937AB03493}" destId="{B5E823AB-D478-4D2A-BD45-919E34F00CB9}" srcOrd="0" destOrd="0" presId="urn:microsoft.com/office/officeart/2005/8/layout/hList1"/>
    <dgm:cxn modelId="{CBDB6100-1366-40E3-8ED2-7E9D472C49E0}" type="presParOf" srcId="{B5E823AB-D478-4D2A-BD45-919E34F00CB9}" destId="{1C266341-A574-4939-B765-6BEB1E2A91F2}" srcOrd="0" destOrd="0" presId="urn:microsoft.com/office/officeart/2005/8/layout/hList1"/>
    <dgm:cxn modelId="{AD1E115C-C7A9-454B-B1B6-98E004394C4B}" type="presParOf" srcId="{1C266341-A574-4939-B765-6BEB1E2A91F2}" destId="{1B7BE232-F644-41BF-9B9B-5CF744702515}" srcOrd="0" destOrd="0" presId="urn:microsoft.com/office/officeart/2005/8/layout/hList1"/>
    <dgm:cxn modelId="{3CD9801E-7CB5-42D5-B083-09442E146E14}" type="presParOf" srcId="{1C266341-A574-4939-B765-6BEB1E2A91F2}" destId="{43C280C4-C5FE-4B8C-B785-F63F851E7E28}" srcOrd="1" destOrd="0" presId="urn:microsoft.com/office/officeart/2005/8/layout/hList1"/>
  </dgm:cxnLst>
  <dgm:bg>
    <a:solidFill>
      <a:srgbClr val="B8B400"/>
    </a:solid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DA4DC86-FAA3-472C-B5A2-78E32CC32FEC}"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731C9CD2-D4AA-4661-A7DA-2E821D14E80A}">
      <dgm:prSet phldrT="[Text]" custT="1"/>
      <dgm:spPr/>
      <dgm:t>
        <a:bodyPr/>
        <a:lstStyle/>
        <a:p>
          <a:r>
            <a:rPr lang="en-US" sz="1900" dirty="0" smtClean="0">
              <a:latin typeface="Georgia" panose="02040502050405020303" pitchFamily="18" charset="0"/>
            </a:rPr>
            <a:t>It is the study of human societies, their interactions, and the processes that </a:t>
          </a:r>
          <a:r>
            <a:rPr lang="en-US" sz="1900" b="1" dirty="0" smtClean="0">
              <a:latin typeface="Georgia" panose="02040502050405020303" pitchFamily="18" charset="0"/>
            </a:rPr>
            <a:t>preserve and change </a:t>
          </a:r>
          <a:r>
            <a:rPr lang="en-US" sz="1900" dirty="0" smtClean="0">
              <a:latin typeface="Georgia" panose="02040502050405020303" pitchFamily="18" charset="0"/>
            </a:rPr>
            <a:t>them.</a:t>
          </a:r>
          <a:endParaRPr lang="en-US" sz="1900" dirty="0"/>
        </a:p>
      </dgm:t>
    </dgm:pt>
    <dgm:pt modelId="{5DABB4C8-ED57-4474-A23A-FD71B33DAF57}" type="parTrans" cxnId="{F8B9695D-A1F2-4507-8240-ACE6C99077EE}">
      <dgm:prSet/>
      <dgm:spPr/>
      <dgm:t>
        <a:bodyPr/>
        <a:lstStyle/>
        <a:p>
          <a:endParaRPr lang="en-US" sz="2000"/>
        </a:p>
      </dgm:t>
    </dgm:pt>
    <dgm:pt modelId="{D06DD23B-F3BC-4BEF-A683-93D68F48B009}" type="sibTrans" cxnId="{F8B9695D-A1F2-4507-8240-ACE6C99077EE}">
      <dgm:prSet/>
      <dgm:spPr/>
      <dgm:t>
        <a:bodyPr/>
        <a:lstStyle/>
        <a:p>
          <a:endParaRPr lang="en-US" sz="2000"/>
        </a:p>
      </dgm:t>
    </dgm:pt>
    <dgm:pt modelId="{81C6AF4E-3D4C-4D38-B3F6-0419EF13482E}" type="pres">
      <dgm:prSet presAssocID="{4DA4DC86-FAA3-472C-B5A2-78E32CC32FEC}" presName="vert0" presStyleCnt="0">
        <dgm:presLayoutVars>
          <dgm:dir/>
          <dgm:animOne val="branch"/>
          <dgm:animLvl val="lvl"/>
        </dgm:presLayoutVars>
      </dgm:prSet>
      <dgm:spPr/>
      <dgm:t>
        <a:bodyPr/>
        <a:lstStyle/>
        <a:p>
          <a:endParaRPr lang="en-US"/>
        </a:p>
      </dgm:t>
    </dgm:pt>
    <dgm:pt modelId="{4104E2FC-92F7-49BE-9BCF-719BEECF4702}" type="pres">
      <dgm:prSet presAssocID="{731C9CD2-D4AA-4661-A7DA-2E821D14E80A}" presName="thickLine" presStyleLbl="alignNode1" presStyleIdx="0" presStyleCnt="1"/>
      <dgm:spPr/>
      <dgm:t>
        <a:bodyPr/>
        <a:lstStyle/>
        <a:p>
          <a:endParaRPr lang="en-US"/>
        </a:p>
      </dgm:t>
    </dgm:pt>
    <dgm:pt modelId="{952E8159-4A38-4A2F-9901-B5E8AA3C7E9B}" type="pres">
      <dgm:prSet presAssocID="{731C9CD2-D4AA-4661-A7DA-2E821D14E80A}" presName="horz1" presStyleCnt="0"/>
      <dgm:spPr/>
      <dgm:t>
        <a:bodyPr/>
        <a:lstStyle/>
        <a:p>
          <a:endParaRPr lang="en-US"/>
        </a:p>
      </dgm:t>
    </dgm:pt>
    <dgm:pt modelId="{848DF50B-59BD-4061-9290-3DD08CAACB74}" type="pres">
      <dgm:prSet presAssocID="{731C9CD2-D4AA-4661-A7DA-2E821D14E80A}" presName="tx1" presStyleLbl="revTx" presStyleIdx="0" presStyleCnt="1"/>
      <dgm:spPr/>
      <dgm:t>
        <a:bodyPr/>
        <a:lstStyle/>
        <a:p>
          <a:endParaRPr lang="en-US"/>
        </a:p>
      </dgm:t>
    </dgm:pt>
    <dgm:pt modelId="{8E2C4F0F-049F-416A-AAA1-AA51B5FB2F15}" type="pres">
      <dgm:prSet presAssocID="{731C9CD2-D4AA-4661-A7DA-2E821D14E80A}" presName="vert1" presStyleCnt="0"/>
      <dgm:spPr/>
      <dgm:t>
        <a:bodyPr/>
        <a:lstStyle/>
        <a:p>
          <a:endParaRPr lang="en-US"/>
        </a:p>
      </dgm:t>
    </dgm:pt>
  </dgm:ptLst>
  <dgm:cxnLst>
    <dgm:cxn modelId="{BBC34AE5-7EA4-400E-A91A-B91F6548B8DB}" type="presOf" srcId="{731C9CD2-D4AA-4661-A7DA-2E821D14E80A}" destId="{848DF50B-59BD-4061-9290-3DD08CAACB74}" srcOrd="0" destOrd="0" presId="urn:microsoft.com/office/officeart/2008/layout/LinedList"/>
    <dgm:cxn modelId="{9D3191C6-7AEB-4787-87A0-582128C29E08}" type="presOf" srcId="{4DA4DC86-FAA3-472C-B5A2-78E32CC32FEC}" destId="{81C6AF4E-3D4C-4D38-B3F6-0419EF13482E}" srcOrd="0" destOrd="0" presId="urn:microsoft.com/office/officeart/2008/layout/LinedList"/>
    <dgm:cxn modelId="{F8B9695D-A1F2-4507-8240-ACE6C99077EE}" srcId="{4DA4DC86-FAA3-472C-B5A2-78E32CC32FEC}" destId="{731C9CD2-D4AA-4661-A7DA-2E821D14E80A}" srcOrd="0" destOrd="0" parTransId="{5DABB4C8-ED57-4474-A23A-FD71B33DAF57}" sibTransId="{D06DD23B-F3BC-4BEF-A683-93D68F48B009}"/>
    <dgm:cxn modelId="{139A79AC-9CBD-4681-BBF3-BFA3B9CC7CF5}" type="presParOf" srcId="{81C6AF4E-3D4C-4D38-B3F6-0419EF13482E}" destId="{4104E2FC-92F7-49BE-9BCF-719BEECF4702}" srcOrd="0" destOrd="0" presId="urn:microsoft.com/office/officeart/2008/layout/LinedList"/>
    <dgm:cxn modelId="{F74AB594-261C-41BF-B895-3C6677CB3D88}" type="presParOf" srcId="{81C6AF4E-3D4C-4D38-B3F6-0419EF13482E}" destId="{952E8159-4A38-4A2F-9901-B5E8AA3C7E9B}" srcOrd="1" destOrd="0" presId="urn:microsoft.com/office/officeart/2008/layout/LinedList"/>
    <dgm:cxn modelId="{9588B6CE-DC5F-447E-8B2B-092A3147BC02}" type="presParOf" srcId="{952E8159-4A38-4A2F-9901-B5E8AA3C7E9B}" destId="{848DF50B-59BD-4061-9290-3DD08CAACB74}" srcOrd="0" destOrd="0" presId="urn:microsoft.com/office/officeart/2008/layout/LinedList"/>
    <dgm:cxn modelId="{1BF0D7C8-11B4-4637-AB7F-06B7FADD17BC}" type="presParOf" srcId="{952E8159-4A38-4A2F-9901-B5E8AA3C7E9B}" destId="{8E2C4F0F-049F-416A-AAA1-AA51B5FB2F15}" srcOrd="1" destOrd="0" presId="urn:microsoft.com/office/officeart/2008/layout/LinedLis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2301EAF-4004-49F9-94F3-CBB601B3F8DF}"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40D3185F-A806-460C-A32B-2854BF374317}">
      <dgm:prSet phldrT="[Text]"/>
      <dgm:spPr/>
      <dgm:t>
        <a:bodyPr/>
        <a:lstStyle/>
        <a:p>
          <a:r>
            <a:rPr lang="en-US" dirty="0" smtClean="0">
              <a:latin typeface="Georgia" panose="02040502050405020303" pitchFamily="18" charset="0"/>
            </a:rPr>
            <a:t>A social science which systematically study and focus on society, human social behavior, patterns of social relationships, social interaction, and aspects of culture associated with everyday life. </a:t>
          </a:r>
          <a:endParaRPr lang="en-US" dirty="0"/>
        </a:p>
      </dgm:t>
    </dgm:pt>
    <dgm:pt modelId="{609CA9F1-8DC1-4B62-8D42-DED2C2E85819}" type="parTrans" cxnId="{6824B93B-E496-471B-B27E-ECD47E3FAB69}">
      <dgm:prSet/>
      <dgm:spPr/>
      <dgm:t>
        <a:bodyPr/>
        <a:lstStyle/>
        <a:p>
          <a:endParaRPr lang="en-US"/>
        </a:p>
      </dgm:t>
    </dgm:pt>
    <dgm:pt modelId="{FECC3846-36C7-4330-8C51-465C9C94919D}" type="sibTrans" cxnId="{6824B93B-E496-471B-B27E-ECD47E3FAB69}">
      <dgm:prSet/>
      <dgm:spPr/>
      <dgm:t>
        <a:bodyPr/>
        <a:lstStyle/>
        <a:p>
          <a:endParaRPr lang="en-US"/>
        </a:p>
      </dgm:t>
    </dgm:pt>
    <dgm:pt modelId="{17650AF2-3CFE-487F-977A-80A3CA1D034A}" type="pres">
      <dgm:prSet presAssocID="{C2301EAF-4004-49F9-94F3-CBB601B3F8DF}" presName="vert0" presStyleCnt="0">
        <dgm:presLayoutVars>
          <dgm:dir/>
          <dgm:animOne val="branch"/>
          <dgm:animLvl val="lvl"/>
        </dgm:presLayoutVars>
      </dgm:prSet>
      <dgm:spPr/>
      <dgm:t>
        <a:bodyPr/>
        <a:lstStyle/>
        <a:p>
          <a:endParaRPr lang="en-US"/>
        </a:p>
      </dgm:t>
    </dgm:pt>
    <dgm:pt modelId="{36B343EE-45C5-493C-966E-A1B31C920554}" type="pres">
      <dgm:prSet presAssocID="{40D3185F-A806-460C-A32B-2854BF374317}" presName="thickLine" presStyleLbl="alignNode1" presStyleIdx="0" presStyleCnt="1"/>
      <dgm:spPr/>
    </dgm:pt>
    <dgm:pt modelId="{AFF0C921-C0B2-4C22-A1B8-4E1D957F0949}" type="pres">
      <dgm:prSet presAssocID="{40D3185F-A806-460C-A32B-2854BF374317}" presName="horz1" presStyleCnt="0"/>
      <dgm:spPr/>
    </dgm:pt>
    <dgm:pt modelId="{D38C11E6-82AB-42EA-B333-F0F836C9E0CF}" type="pres">
      <dgm:prSet presAssocID="{40D3185F-A806-460C-A32B-2854BF374317}" presName="tx1" presStyleLbl="revTx" presStyleIdx="0" presStyleCnt="1"/>
      <dgm:spPr/>
      <dgm:t>
        <a:bodyPr/>
        <a:lstStyle/>
        <a:p>
          <a:endParaRPr lang="en-US"/>
        </a:p>
      </dgm:t>
    </dgm:pt>
    <dgm:pt modelId="{EEAA01AB-AE15-4222-B894-6F58724308FC}" type="pres">
      <dgm:prSet presAssocID="{40D3185F-A806-460C-A32B-2854BF374317}" presName="vert1" presStyleCnt="0"/>
      <dgm:spPr/>
    </dgm:pt>
  </dgm:ptLst>
  <dgm:cxnLst>
    <dgm:cxn modelId="{6824B93B-E496-471B-B27E-ECD47E3FAB69}" srcId="{C2301EAF-4004-49F9-94F3-CBB601B3F8DF}" destId="{40D3185F-A806-460C-A32B-2854BF374317}" srcOrd="0" destOrd="0" parTransId="{609CA9F1-8DC1-4B62-8D42-DED2C2E85819}" sibTransId="{FECC3846-36C7-4330-8C51-465C9C94919D}"/>
    <dgm:cxn modelId="{0821FB11-F104-4F39-8EE8-D8D0BAB7E452}" type="presOf" srcId="{40D3185F-A806-460C-A32B-2854BF374317}" destId="{D38C11E6-82AB-42EA-B333-F0F836C9E0CF}" srcOrd="0" destOrd="0" presId="urn:microsoft.com/office/officeart/2008/layout/LinedList"/>
    <dgm:cxn modelId="{9C64861F-E524-4CD4-95D6-7BF813B7B495}" type="presOf" srcId="{C2301EAF-4004-49F9-94F3-CBB601B3F8DF}" destId="{17650AF2-3CFE-487F-977A-80A3CA1D034A}" srcOrd="0" destOrd="0" presId="urn:microsoft.com/office/officeart/2008/layout/LinedList"/>
    <dgm:cxn modelId="{7067269D-49C8-4126-9AD1-C369B77109CF}" type="presParOf" srcId="{17650AF2-3CFE-487F-977A-80A3CA1D034A}" destId="{36B343EE-45C5-493C-966E-A1B31C920554}" srcOrd="0" destOrd="0" presId="urn:microsoft.com/office/officeart/2008/layout/LinedList"/>
    <dgm:cxn modelId="{65DC2B5C-4ADB-4CEE-950F-E2B2DD8FF25B}" type="presParOf" srcId="{17650AF2-3CFE-487F-977A-80A3CA1D034A}" destId="{AFF0C921-C0B2-4C22-A1B8-4E1D957F0949}" srcOrd="1" destOrd="0" presId="urn:microsoft.com/office/officeart/2008/layout/LinedList"/>
    <dgm:cxn modelId="{926B380A-9831-4B89-B85E-BE094367B054}" type="presParOf" srcId="{AFF0C921-C0B2-4C22-A1B8-4E1D957F0949}" destId="{D38C11E6-82AB-42EA-B333-F0F836C9E0CF}" srcOrd="0" destOrd="0" presId="urn:microsoft.com/office/officeart/2008/layout/LinedList"/>
    <dgm:cxn modelId="{A1231DC8-52EE-46A2-B5B8-86DB159266CC}" type="presParOf" srcId="{AFF0C921-C0B2-4C22-A1B8-4E1D957F0949}" destId="{EEAA01AB-AE15-4222-B894-6F58724308FC}" srcOrd="1" destOrd="0" presId="urn:microsoft.com/office/officeart/2008/layout/LinedList"/>
  </dgm:cxnLst>
  <dgm:bg>
    <a:noFill/>
  </dgm:bg>
  <dgm:whole/>
  <dgm:extLst>
    <a:ext uri="http://schemas.microsoft.com/office/drawing/2008/diagram">
      <dsp:dataModelExt xmlns:dsp="http://schemas.microsoft.com/office/drawing/2008/diagram" relId="rId2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B4ED932-F4D7-49F4-951B-BF14D68A5A70}" type="doc">
      <dgm:prSet loTypeId="urn:microsoft.com/office/officeart/2011/layout/TabList" loCatId="list" qsTypeId="urn:microsoft.com/office/officeart/2005/8/quickstyle/simple3" qsCatId="simple" csTypeId="urn:microsoft.com/office/officeart/2005/8/colors/colorful4" csCatId="colorful" phldr="1"/>
      <dgm:spPr/>
      <dgm:t>
        <a:bodyPr/>
        <a:lstStyle/>
        <a:p>
          <a:endParaRPr lang="en-US"/>
        </a:p>
      </dgm:t>
    </dgm:pt>
    <dgm:pt modelId="{473CEEA0-88FF-4754-A40F-9FD3D677C3B0}">
      <dgm:prSet phldrT="[Text]" custT="1"/>
      <dgm:spPr/>
      <dgm:t>
        <a:bodyPr/>
        <a:lstStyle/>
        <a:p>
          <a:r>
            <a:rPr lang="en-US" sz="2000" b="1" dirty="0" smtClean="0">
              <a:latin typeface="Georgia" panose="02040502050405020303" pitchFamily="18" charset="0"/>
            </a:rPr>
            <a:t>Sociological Perspective</a:t>
          </a:r>
          <a:endParaRPr lang="en-US" sz="2000" b="1" dirty="0">
            <a:latin typeface="Georgia" panose="02040502050405020303" pitchFamily="18" charset="0"/>
          </a:endParaRPr>
        </a:p>
      </dgm:t>
    </dgm:pt>
    <dgm:pt modelId="{5DD8213D-8ADE-48FF-9535-11A1EF3083FF}" type="parTrans" cxnId="{02B6B637-8E5E-42D9-8564-78F7B91C468A}">
      <dgm:prSet/>
      <dgm:spPr/>
      <dgm:t>
        <a:bodyPr/>
        <a:lstStyle/>
        <a:p>
          <a:endParaRPr lang="en-US" sz="2800">
            <a:latin typeface="Georgia" panose="02040502050405020303" pitchFamily="18" charset="0"/>
          </a:endParaRPr>
        </a:p>
      </dgm:t>
    </dgm:pt>
    <dgm:pt modelId="{48ADF757-95BE-48FF-81F1-76001BF50E73}" type="sibTrans" cxnId="{02B6B637-8E5E-42D9-8564-78F7B91C468A}">
      <dgm:prSet/>
      <dgm:spPr/>
      <dgm:t>
        <a:bodyPr/>
        <a:lstStyle/>
        <a:p>
          <a:endParaRPr lang="en-US" sz="2800">
            <a:latin typeface="Georgia" panose="02040502050405020303" pitchFamily="18" charset="0"/>
          </a:endParaRPr>
        </a:p>
      </dgm:t>
    </dgm:pt>
    <dgm:pt modelId="{651E0CB1-8083-4AC2-BA36-3113F0DDBDDD}">
      <dgm:prSet custT="1"/>
      <dgm:spPr/>
      <dgm:t>
        <a:bodyPr/>
        <a:lstStyle/>
        <a:p>
          <a:r>
            <a:rPr lang="en-US" sz="1800" dirty="0" smtClean="0">
              <a:latin typeface="Georgia" panose="02040502050405020303" pitchFamily="18" charset="0"/>
            </a:rPr>
            <a:t>Understanding human behavior by placing it within its broader social context. The sociological perspective stresses the social contexts in which people live. It examines how these contexts influence people’s lives. A key basis of the sociological perspective is the concept that the individual and society are inseparable. It is impossible to study one without the other. </a:t>
          </a:r>
          <a:endParaRPr lang="en-US" sz="1800" dirty="0">
            <a:latin typeface="Georgia" panose="02040502050405020303" pitchFamily="18" charset="0"/>
          </a:endParaRPr>
        </a:p>
      </dgm:t>
    </dgm:pt>
    <dgm:pt modelId="{700A45C3-20D2-4844-AAC5-5495A3483BC7}" type="parTrans" cxnId="{FABE11DE-5732-434C-A0D7-947D1E4B7667}">
      <dgm:prSet/>
      <dgm:spPr/>
      <dgm:t>
        <a:bodyPr/>
        <a:lstStyle/>
        <a:p>
          <a:endParaRPr lang="en-US" sz="2800">
            <a:latin typeface="Georgia" panose="02040502050405020303" pitchFamily="18" charset="0"/>
          </a:endParaRPr>
        </a:p>
      </dgm:t>
    </dgm:pt>
    <dgm:pt modelId="{8296C95A-66BA-446F-9A04-DF297271A2C3}" type="sibTrans" cxnId="{FABE11DE-5732-434C-A0D7-947D1E4B7667}">
      <dgm:prSet/>
      <dgm:spPr/>
      <dgm:t>
        <a:bodyPr/>
        <a:lstStyle/>
        <a:p>
          <a:endParaRPr lang="en-US" sz="2800">
            <a:latin typeface="Georgia" panose="02040502050405020303" pitchFamily="18" charset="0"/>
          </a:endParaRPr>
        </a:p>
      </dgm:t>
    </dgm:pt>
    <dgm:pt modelId="{002C2EAD-8EEB-4520-9553-73C4DB861B34}" type="pres">
      <dgm:prSet presAssocID="{0B4ED932-F4D7-49F4-951B-BF14D68A5A70}" presName="Name0" presStyleCnt="0">
        <dgm:presLayoutVars>
          <dgm:chMax/>
          <dgm:chPref val="3"/>
          <dgm:dir/>
          <dgm:animOne val="branch"/>
          <dgm:animLvl val="lvl"/>
        </dgm:presLayoutVars>
      </dgm:prSet>
      <dgm:spPr/>
      <dgm:t>
        <a:bodyPr/>
        <a:lstStyle/>
        <a:p>
          <a:endParaRPr lang="en-US"/>
        </a:p>
      </dgm:t>
    </dgm:pt>
    <dgm:pt modelId="{71FD2E52-4B69-4DB7-8671-471DB01CD916}" type="pres">
      <dgm:prSet presAssocID="{473CEEA0-88FF-4754-A40F-9FD3D677C3B0}" presName="composite" presStyleCnt="0"/>
      <dgm:spPr/>
    </dgm:pt>
    <dgm:pt modelId="{F6CFC86D-30B0-4626-A698-0ECB0EE80819}" type="pres">
      <dgm:prSet presAssocID="{473CEEA0-88FF-4754-A40F-9FD3D677C3B0}" presName="FirstChild" presStyleLbl="revTx" presStyleIdx="0" presStyleCnt="1">
        <dgm:presLayoutVars>
          <dgm:chMax val="0"/>
          <dgm:chPref val="0"/>
          <dgm:bulletEnabled val="1"/>
        </dgm:presLayoutVars>
      </dgm:prSet>
      <dgm:spPr/>
      <dgm:t>
        <a:bodyPr/>
        <a:lstStyle/>
        <a:p>
          <a:endParaRPr lang="en-US"/>
        </a:p>
      </dgm:t>
    </dgm:pt>
    <dgm:pt modelId="{1103F429-E90C-44A6-AD08-6FE2B5A2BAE5}" type="pres">
      <dgm:prSet presAssocID="{473CEEA0-88FF-4754-A40F-9FD3D677C3B0}" presName="Parent" presStyleLbl="alignNode1" presStyleIdx="0" presStyleCnt="1" custScaleY="191844" custLinFactNeighborX="320" custLinFactNeighborY="-44760">
        <dgm:presLayoutVars>
          <dgm:chMax val="3"/>
          <dgm:chPref val="3"/>
          <dgm:bulletEnabled val="1"/>
        </dgm:presLayoutVars>
      </dgm:prSet>
      <dgm:spPr/>
      <dgm:t>
        <a:bodyPr/>
        <a:lstStyle/>
        <a:p>
          <a:endParaRPr lang="en-US"/>
        </a:p>
      </dgm:t>
    </dgm:pt>
    <dgm:pt modelId="{76101208-6984-4DAF-839E-CEE9BBAEEF5C}" type="pres">
      <dgm:prSet presAssocID="{473CEEA0-88FF-4754-A40F-9FD3D677C3B0}" presName="Accent" presStyleLbl="parChTrans1D1" presStyleIdx="0" presStyleCnt="1"/>
      <dgm:spPr/>
    </dgm:pt>
  </dgm:ptLst>
  <dgm:cxnLst>
    <dgm:cxn modelId="{F6C59278-3751-43F1-94FC-B8C3056276D0}" type="presOf" srcId="{473CEEA0-88FF-4754-A40F-9FD3D677C3B0}" destId="{1103F429-E90C-44A6-AD08-6FE2B5A2BAE5}" srcOrd="0" destOrd="0" presId="urn:microsoft.com/office/officeart/2011/layout/TabList"/>
    <dgm:cxn modelId="{02B6B637-8E5E-42D9-8564-78F7B91C468A}" srcId="{0B4ED932-F4D7-49F4-951B-BF14D68A5A70}" destId="{473CEEA0-88FF-4754-A40F-9FD3D677C3B0}" srcOrd="0" destOrd="0" parTransId="{5DD8213D-8ADE-48FF-9535-11A1EF3083FF}" sibTransId="{48ADF757-95BE-48FF-81F1-76001BF50E73}"/>
    <dgm:cxn modelId="{FABE11DE-5732-434C-A0D7-947D1E4B7667}" srcId="{473CEEA0-88FF-4754-A40F-9FD3D677C3B0}" destId="{651E0CB1-8083-4AC2-BA36-3113F0DDBDDD}" srcOrd="0" destOrd="0" parTransId="{700A45C3-20D2-4844-AAC5-5495A3483BC7}" sibTransId="{8296C95A-66BA-446F-9A04-DF297271A2C3}"/>
    <dgm:cxn modelId="{6395E63D-98B4-4425-8E31-2E9D7D00B72D}" type="presOf" srcId="{651E0CB1-8083-4AC2-BA36-3113F0DDBDDD}" destId="{F6CFC86D-30B0-4626-A698-0ECB0EE80819}" srcOrd="0" destOrd="0" presId="urn:microsoft.com/office/officeart/2011/layout/TabList"/>
    <dgm:cxn modelId="{03B5E4F8-677B-4BB2-9EE4-7BC64C9D12AA}" type="presOf" srcId="{0B4ED932-F4D7-49F4-951B-BF14D68A5A70}" destId="{002C2EAD-8EEB-4520-9553-73C4DB861B34}" srcOrd="0" destOrd="0" presId="urn:microsoft.com/office/officeart/2011/layout/TabList"/>
    <dgm:cxn modelId="{59AD629B-AF69-4B21-A048-D08F18FAC1D6}" type="presParOf" srcId="{002C2EAD-8EEB-4520-9553-73C4DB861B34}" destId="{71FD2E52-4B69-4DB7-8671-471DB01CD916}" srcOrd="0" destOrd="0" presId="urn:microsoft.com/office/officeart/2011/layout/TabList"/>
    <dgm:cxn modelId="{53632902-571D-4604-8BF7-CAFF292AFEBC}" type="presParOf" srcId="{71FD2E52-4B69-4DB7-8671-471DB01CD916}" destId="{F6CFC86D-30B0-4626-A698-0ECB0EE80819}" srcOrd="0" destOrd="0" presId="urn:microsoft.com/office/officeart/2011/layout/TabList"/>
    <dgm:cxn modelId="{A423873C-268E-4638-BF15-6AA98E0890E5}" type="presParOf" srcId="{71FD2E52-4B69-4DB7-8671-471DB01CD916}" destId="{1103F429-E90C-44A6-AD08-6FE2B5A2BAE5}" srcOrd="1" destOrd="0" presId="urn:microsoft.com/office/officeart/2011/layout/TabList"/>
    <dgm:cxn modelId="{6806F24F-CC2D-4610-8920-00E68474DC0A}" type="presParOf" srcId="{71FD2E52-4B69-4DB7-8671-471DB01CD916}" destId="{76101208-6984-4DAF-839E-CEE9BBAEEF5C}"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65F1928-3F46-4E10-8469-7390CB751E09}" type="doc">
      <dgm:prSet loTypeId="urn:microsoft.com/office/officeart/2011/layout/TabList" loCatId="list" qsTypeId="urn:microsoft.com/office/officeart/2005/8/quickstyle/simple3" qsCatId="simple" csTypeId="urn:microsoft.com/office/officeart/2005/8/colors/accent1_2" csCatId="accent1" phldr="1"/>
      <dgm:spPr/>
      <dgm:t>
        <a:bodyPr/>
        <a:lstStyle/>
        <a:p>
          <a:endParaRPr lang="en-US"/>
        </a:p>
      </dgm:t>
    </dgm:pt>
    <dgm:pt modelId="{84A94ACF-8B97-4DFF-93D1-5E9CBC589499}">
      <dgm:prSet custT="1"/>
      <dgm:spPr/>
      <dgm:t>
        <a:bodyPr/>
        <a:lstStyle/>
        <a:p>
          <a:r>
            <a:rPr lang="en-US" sz="2000" b="1" dirty="0" smtClean="0">
              <a:latin typeface="Georgia" panose="02040502050405020303" pitchFamily="18" charset="0"/>
            </a:rPr>
            <a:t>Society</a:t>
          </a:r>
          <a:endParaRPr lang="en-US" sz="2000" b="1" dirty="0">
            <a:latin typeface="Georgia" panose="02040502050405020303" pitchFamily="18" charset="0"/>
          </a:endParaRPr>
        </a:p>
      </dgm:t>
    </dgm:pt>
    <dgm:pt modelId="{68AB4FBF-227E-40AC-89E3-59EE9F15116A}" type="parTrans" cxnId="{8F8C0A47-0078-4A37-B1B7-C89FB846561F}">
      <dgm:prSet/>
      <dgm:spPr/>
      <dgm:t>
        <a:bodyPr/>
        <a:lstStyle/>
        <a:p>
          <a:endParaRPr lang="en-US"/>
        </a:p>
      </dgm:t>
    </dgm:pt>
    <dgm:pt modelId="{697E88BD-2AA7-4637-9669-0A3027E3FF8C}" type="sibTrans" cxnId="{8F8C0A47-0078-4A37-B1B7-C89FB846561F}">
      <dgm:prSet/>
      <dgm:spPr/>
      <dgm:t>
        <a:bodyPr/>
        <a:lstStyle/>
        <a:p>
          <a:endParaRPr lang="en-US"/>
        </a:p>
      </dgm:t>
    </dgm:pt>
    <dgm:pt modelId="{815ED042-2216-454C-AE10-86D81DC51FB3}">
      <dgm:prSet custT="1"/>
      <dgm:spPr/>
      <dgm:t>
        <a:bodyPr/>
        <a:lstStyle/>
        <a:p>
          <a:r>
            <a:rPr lang="en-US" sz="1800" dirty="0" smtClean="0">
              <a:latin typeface="Georgia" panose="02040502050405020303" pitchFamily="18" charset="0"/>
            </a:rPr>
            <a:t>At the center of the sociological perspective is the question of how groups influence people, especially how people are influenced by their </a:t>
          </a:r>
          <a:r>
            <a:rPr lang="en-US" sz="1800" b="1" dirty="0" smtClean="0">
              <a:latin typeface="Georgia" panose="02040502050405020303" pitchFamily="18" charset="0"/>
            </a:rPr>
            <a:t>society—a group of people who share a culture and a territory.</a:t>
          </a:r>
          <a:endParaRPr lang="en-US" sz="1800" b="1" dirty="0">
            <a:latin typeface="Georgia" panose="02040502050405020303" pitchFamily="18" charset="0"/>
          </a:endParaRPr>
        </a:p>
      </dgm:t>
    </dgm:pt>
    <dgm:pt modelId="{5B9FBD18-BCB1-4633-A1FE-86BC06AE3254}" type="parTrans" cxnId="{194C92F9-955D-49B1-A8F0-46345D91260A}">
      <dgm:prSet/>
      <dgm:spPr/>
      <dgm:t>
        <a:bodyPr/>
        <a:lstStyle/>
        <a:p>
          <a:endParaRPr lang="en-US"/>
        </a:p>
      </dgm:t>
    </dgm:pt>
    <dgm:pt modelId="{20EB6142-057A-4DEB-B9EC-5991D002207D}" type="sibTrans" cxnId="{194C92F9-955D-49B1-A8F0-46345D91260A}">
      <dgm:prSet/>
      <dgm:spPr/>
      <dgm:t>
        <a:bodyPr/>
        <a:lstStyle/>
        <a:p>
          <a:endParaRPr lang="en-US"/>
        </a:p>
      </dgm:t>
    </dgm:pt>
    <dgm:pt modelId="{EEE463D7-E86E-4285-834B-66B7350B1D37}" type="pres">
      <dgm:prSet presAssocID="{365F1928-3F46-4E10-8469-7390CB751E09}" presName="Name0" presStyleCnt="0">
        <dgm:presLayoutVars>
          <dgm:chMax/>
          <dgm:chPref val="3"/>
          <dgm:dir/>
          <dgm:animOne val="branch"/>
          <dgm:animLvl val="lvl"/>
        </dgm:presLayoutVars>
      </dgm:prSet>
      <dgm:spPr/>
      <dgm:t>
        <a:bodyPr/>
        <a:lstStyle/>
        <a:p>
          <a:endParaRPr lang="en-US"/>
        </a:p>
      </dgm:t>
    </dgm:pt>
    <dgm:pt modelId="{D30B3F98-D1D5-414E-9F63-3D719D2AF2CD}" type="pres">
      <dgm:prSet presAssocID="{84A94ACF-8B97-4DFF-93D1-5E9CBC589499}" presName="composite" presStyleCnt="0"/>
      <dgm:spPr/>
    </dgm:pt>
    <dgm:pt modelId="{D269F60C-D9CB-4E44-B4CB-39B828B54034}" type="pres">
      <dgm:prSet presAssocID="{84A94ACF-8B97-4DFF-93D1-5E9CBC589499}" presName="FirstChild" presStyleLbl="revTx" presStyleIdx="0" presStyleCnt="1">
        <dgm:presLayoutVars>
          <dgm:chMax val="0"/>
          <dgm:chPref val="0"/>
          <dgm:bulletEnabled val="1"/>
        </dgm:presLayoutVars>
      </dgm:prSet>
      <dgm:spPr/>
      <dgm:t>
        <a:bodyPr/>
        <a:lstStyle/>
        <a:p>
          <a:endParaRPr lang="en-US"/>
        </a:p>
      </dgm:t>
    </dgm:pt>
    <dgm:pt modelId="{8D17DE50-F310-4E97-BCAE-0D3E44DA6E8B}" type="pres">
      <dgm:prSet presAssocID="{84A94ACF-8B97-4DFF-93D1-5E9CBC589499}" presName="Parent" presStyleLbl="alignNode1" presStyleIdx="0" presStyleCnt="1" custScaleY="180593" custLinFactNeighborX="-660" custLinFactNeighborY="-42772">
        <dgm:presLayoutVars>
          <dgm:chMax val="3"/>
          <dgm:chPref val="3"/>
          <dgm:bulletEnabled val="1"/>
        </dgm:presLayoutVars>
      </dgm:prSet>
      <dgm:spPr/>
      <dgm:t>
        <a:bodyPr/>
        <a:lstStyle/>
        <a:p>
          <a:endParaRPr lang="en-US"/>
        </a:p>
      </dgm:t>
    </dgm:pt>
    <dgm:pt modelId="{43260B97-F7EA-4368-B08E-BA3577423FD7}" type="pres">
      <dgm:prSet presAssocID="{84A94ACF-8B97-4DFF-93D1-5E9CBC589499}" presName="Accent" presStyleLbl="parChTrans1D1" presStyleIdx="0" presStyleCnt="1"/>
      <dgm:spPr/>
    </dgm:pt>
  </dgm:ptLst>
  <dgm:cxnLst>
    <dgm:cxn modelId="{354D4BBA-A3C0-4AF2-9A72-500E48632EE4}" type="presOf" srcId="{365F1928-3F46-4E10-8469-7390CB751E09}" destId="{EEE463D7-E86E-4285-834B-66B7350B1D37}" srcOrd="0" destOrd="0" presId="urn:microsoft.com/office/officeart/2011/layout/TabList"/>
    <dgm:cxn modelId="{8F8C0A47-0078-4A37-B1B7-C89FB846561F}" srcId="{365F1928-3F46-4E10-8469-7390CB751E09}" destId="{84A94ACF-8B97-4DFF-93D1-5E9CBC589499}" srcOrd="0" destOrd="0" parTransId="{68AB4FBF-227E-40AC-89E3-59EE9F15116A}" sibTransId="{697E88BD-2AA7-4637-9669-0A3027E3FF8C}"/>
    <dgm:cxn modelId="{194C92F9-955D-49B1-A8F0-46345D91260A}" srcId="{84A94ACF-8B97-4DFF-93D1-5E9CBC589499}" destId="{815ED042-2216-454C-AE10-86D81DC51FB3}" srcOrd="0" destOrd="0" parTransId="{5B9FBD18-BCB1-4633-A1FE-86BC06AE3254}" sibTransId="{20EB6142-057A-4DEB-B9EC-5991D002207D}"/>
    <dgm:cxn modelId="{77D064FC-533A-4565-A5E1-A5E42ADC39B3}" type="presOf" srcId="{815ED042-2216-454C-AE10-86D81DC51FB3}" destId="{D269F60C-D9CB-4E44-B4CB-39B828B54034}" srcOrd="0" destOrd="0" presId="urn:microsoft.com/office/officeart/2011/layout/TabList"/>
    <dgm:cxn modelId="{8A699798-2ADD-482D-A2CF-DD4C7FDF2B4C}" type="presOf" srcId="{84A94ACF-8B97-4DFF-93D1-5E9CBC589499}" destId="{8D17DE50-F310-4E97-BCAE-0D3E44DA6E8B}" srcOrd="0" destOrd="0" presId="urn:microsoft.com/office/officeart/2011/layout/TabList"/>
    <dgm:cxn modelId="{7C4D3464-B238-45AB-AD6F-C39E4C457C89}" type="presParOf" srcId="{EEE463D7-E86E-4285-834B-66B7350B1D37}" destId="{D30B3F98-D1D5-414E-9F63-3D719D2AF2CD}" srcOrd="0" destOrd="0" presId="urn:microsoft.com/office/officeart/2011/layout/TabList"/>
    <dgm:cxn modelId="{F1F3AE1B-14C1-4EF5-B5FC-8930929DA179}" type="presParOf" srcId="{D30B3F98-D1D5-414E-9F63-3D719D2AF2CD}" destId="{D269F60C-D9CB-4E44-B4CB-39B828B54034}" srcOrd="0" destOrd="0" presId="urn:microsoft.com/office/officeart/2011/layout/TabList"/>
    <dgm:cxn modelId="{61F7B3EB-37AF-41E7-AB97-EBCBBA907889}" type="presParOf" srcId="{D30B3F98-D1D5-414E-9F63-3D719D2AF2CD}" destId="{8D17DE50-F310-4E97-BCAE-0D3E44DA6E8B}" srcOrd="1" destOrd="0" presId="urn:microsoft.com/office/officeart/2011/layout/TabList"/>
    <dgm:cxn modelId="{900A2F14-F25D-492B-9F2D-1C7D12AF78CE}" type="presParOf" srcId="{D30B3F98-D1D5-414E-9F63-3D719D2AF2CD}" destId="{43260B97-F7EA-4368-B08E-BA3577423FD7}" srcOrd="2" destOrd="0" presId="urn:microsoft.com/office/officeart/2011/layout/Tab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159C320-DE03-4F8A-B644-71F7945D39C3}"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6B073679-145B-4440-9493-EDDB32DC64E3}">
      <dgm:prSet phldrT="[Text]" custT="1"/>
      <dgm:spPr/>
      <dgm:t>
        <a:bodyPr/>
        <a:lstStyle/>
        <a:p>
          <a:pPr algn="ctr"/>
          <a:r>
            <a:rPr lang="en-US" sz="1800" dirty="0" smtClean="0">
              <a:latin typeface="Georgia" panose="02040502050405020303" pitchFamily="18" charset="0"/>
            </a:rPr>
            <a:t>Sociologists look at how jobs, income, education, gender, race–ethnicity, and age affect people’s ideas and behavior. </a:t>
          </a:r>
          <a:endParaRPr lang="en-US" sz="1800" dirty="0"/>
        </a:p>
      </dgm:t>
    </dgm:pt>
    <dgm:pt modelId="{0EEF7CBD-22FD-4BD4-9D95-8D5EBDBADF6B}" type="parTrans" cxnId="{80FBB2D0-BC61-41BF-B204-219DC705EFC1}">
      <dgm:prSet/>
      <dgm:spPr/>
      <dgm:t>
        <a:bodyPr/>
        <a:lstStyle/>
        <a:p>
          <a:endParaRPr lang="en-US"/>
        </a:p>
      </dgm:t>
    </dgm:pt>
    <dgm:pt modelId="{F4D9B85E-2AE1-4B93-81C0-CE2C7A0FCC5D}" type="sibTrans" cxnId="{80FBB2D0-BC61-41BF-B204-219DC705EFC1}">
      <dgm:prSet/>
      <dgm:spPr/>
      <dgm:t>
        <a:bodyPr/>
        <a:lstStyle/>
        <a:p>
          <a:endParaRPr lang="en-US"/>
        </a:p>
      </dgm:t>
    </dgm:pt>
    <dgm:pt modelId="{6D3FEE97-E16F-4A1E-A639-8E372AA1E75F}" type="pres">
      <dgm:prSet presAssocID="{5159C320-DE03-4F8A-B644-71F7945D39C3}" presName="vert0" presStyleCnt="0">
        <dgm:presLayoutVars>
          <dgm:dir/>
          <dgm:animOne val="branch"/>
          <dgm:animLvl val="lvl"/>
        </dgm:presLayoutVars>
      </dgm:prSet>
      <dgm:spPr/>
      <dgm:t>
        <a:bodyPr/>
        <a:lstStyle/>
        <a:p>
          <a:endParaRPr lang="en-US"/>
        </a:p>
      </dgm:t>
    </dgm:pt>
    <dgm:pt modelId="{B603C6FB-0F2E-45CB-B973-7F68C1FEC05C}" type="pres">
      <dgm:prSet presAssocID="{6B073679-145B-4440-9493-EDDB32DC64E3}" presName="thickLine" presStyleLbl="alignNode1" presStyleIdx="0" presStyleCnt="1"/>
      <dgm:spPr/>
    </dgm:pt>
    <dgm:pt modelId="{59BC0A5A-25F4-4E15-B3CD-EB0F139E46DC}" type="pres">
      <dgm:prSet presAssocID="{6B073679-145B-4440-9493-EDDB32DC64E3}" presName="horz1" presStyleCnt="0"/>
      <dgm:spPr/>
    </dgm:pt>
    <dgm:pt modelId="{6DA1892E-6C57-4ABE-9DE5-27F2ADD65D98}" type="pres">
      <dgm:prSet presAssocID="{6B073679-145B-4440-9493-EDDB32DC64E3}" presName="tx1" presStyleLbl="revTx" presStyleIdx="0" presStyleCnt="1"/>
      <dgm:spPr/>
      <dgm:t>
        <a:bodyPr/>
        <a:lstStyle/>
        <a:p>
          <a:endParaRPr lang="en-US"/>
        </a:p>
      </dgm:t>
    </dgm:pt>
    <dgm:pt modelId="{3999624E-C9F3-4B8A-B0D2-5C4A81984574}" type="pres">
      <dgm:prSet presAssocID="{6B073679-145B-4440-9493-EDDB32DC64E3}" presName="vert1" presStyleCnt="0"/>
      <dgm:spPr/>
    </dgm:pt>
  </dgm:ptLst>
  <dgm:cxnLst>
    <dgm:cxn modelId="{D7542548-C040-424C-A5A2-94583F78265F}" type="presOf" srcId="{5159C320-DE03-4F8A-B644-71F7945D39C3}" destId="{6D3FEE97-E16F-4A1E-A639-8E372AA1E75F}" srcOrd="0" destOrd="0" presId="urn:microsoft.com/office/officeart/2008/layout/LinedList"/>
    <dgm:cxn modelId="{80FBB2D0-BC61-41BF-B204-219DC705EFC1}" srcId="{5159C320-DE03-4F8A-B644-71F7945D39C3}" destId="{6B073679-145B-4440-9493-EDDB32DC64E3}" srcOrd="0" destOrd="0" parTransId="{0EEF7CBD-22FD-4BD4-9D95-8D5EBDBADF6B}" sibTransId="{F4D9B85E-2AE1-4B93-81C0-CE2C7A0FCC5D}"/>
    <dgm:cxn modelId="{9E57445F-AC26-4DD8-A90F-694762DC1E48}" type="presOf" srcId="{6B073679-145B-4440-9493-EDDB32DC64E3}" destId="{6DA1892E-6C57-4ABE-9DE5-27F2ADD65D98}" srcOrd="0" destOrd="0" presId="urn:microsoft.com/office/officeart/2008/layout/LinedList"/>
    <dgm:cxn modelId="{97EA6B9E-F037-413F-AC54-956BD4F6F70A}" type="presParOf" srcId="{6D3FEE97-E16F-4A1E-A639-8E372AA1E75F}" destId="{B603C6FB-0F2E-45CB-B973-7F68C1FEC05C}" srcOrd="0" destOrd="0" presId="urn:microsoft.com/office/officeart/2008/layout/LinedList"/>
    <dgm:cxn modelId="{4E125266-D426-48A1-8E2B-1B35FB725F6E}" type="presParOf" srcId="{6D3FEE97-E16F-4A1E-A639-8E372AA1E75F}" destId="{59BC0A5A-25F4-4E15-B3CD-EB0F139E46DC}" srcOrd="1" destOrd="0" presId="urn:microsoft.com/office/officeart/2008/layout/LinedList"/>
    <dgm:cxn modelId="{0540A6E5-2559-451F-8BC4-0E723E5DF3F1}" type="presParOf" srcId="{59BC0A5A-25F4-4E15-B3CD-EB0F139E46DC}" destId="{6DA1892E-6C57-4ABE-9DE5-27F2ADD65D98}" srcOrd="0" destOrd="0" presId="urn:microsoft.com/office/officeart/2008/layout/LinedList"/>
    <dgm:cxn modelId="{8CECC5DB-8503-4437-9DDB-2C22ED3C22F7}" type="presParOf" srcId="{59BC0A5A-25F4-4E15-B3CD-EB0F139E46DC}" destId="{3999624E-C9F3-4B8A-B0D2-5C4A81984574}"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E6C259-0460-4B90-BACB-74931BE229EB}" type="doc">
      <dgm:prSet loTypeId="urn:microsoft.com/office/officeart/2008/layout/LinedList" loCatId="list" qsTypeId="urn:microsoft.com/office/officeart/2005/8/quickstyle/simple1" qsCatId="simple" csTypeId="urn:microsoft.com/office/officeart/2005/8/colors/accent6_5" csCatId="accent6" phldr="1"/>
      <dgm:spPr/>
      <dgm:t>
        <a:bodyPr/>
        <a:lstStyle/>
        <a:p>
          <a:endParaRPr lang="en-US"/>
        </a:p>
      </dgm:t>
    </dgm:pt>
    <dgm:pt modelId="{85DFB7F4-C7DF-494D-A5F0-348FF69C31C3}">
      <dgm:prSet phldrT="[Text]" custT="1"/>
      <dgm:spPr/>
      <dgm:t>
        <a:bodyPr/>
        <a:lstStyle/>
        <a:p>
          <a:pPr algn="ctr"/>
          <a:r>
            <a:rPr lang="en-US" sz="1800" dirty="0" smtClean="0">
              <a:ln w="0"/>
              <a:latin typeface="Georgia" panose="02040502050405020303" pitchFamily="18" charset="0"/>
            </a:rPr>
            <a:t>Ms. </a:t>
          </a:r>
          <a:r>
            <a:rPr lang="en-US" sz="1800" dirty="0" err="1" smtClean="0">
              <a:ln w="0"/>
              <a:latin typeface="Georgia" panose="02040502050405020303" pitchFamily="18" charset="0"/>
            </a:rPr>
            <a:t>Kauser</a:t>
          </a:r>
          <a:r>
            <a:rPr lang="en-US" sz="1800" dirty="0" smtClean="0">
              <a:ln w="0"/>
              <a:latin typeface="Georgia" panose="02040502050405020303" pitchFamily="18" charset="0"/>
            </a:rPr>
            <a:t> Malik</a:t>
          </a:r>
        </a:p>
        <a:p>
          <a:pPr algn="ctr"/>
          <a:r>
            <a:rPr lang="en-US" sz="1800" dirty="0" smtClean="0">
              <a:latin typeface="Georgia" panose="02040502050405020303" pitchFamily="18" charset="0"/>
              <a:ea typeface="Gill Sans"/>
              <a:cs typeface="Gill Sans"/>
              <a:sym typeface="Gill Sans"/>
            </a:rPr>
            <a:t>Lecturer </a:t>
          </a:r>
          <a:r>
            <a:rPr lang="en-US" sz="1800" smtClean="0">
              <a:latin typeface="Georgia" panose="02040502050405020303" pitchFamily="18" charset="0"/>
              <a:ea typeface="Gill Sans"/>
              <a:cs typeface="Gill Sans"/>
              <a:sym typeface="Gill Sans"/>
            </a:rPr>
            <a:t>(</a:t>
          </a:r>
          <a:r>
            <a:rPr lang="en-US" sz="1800" smtClean="0">
              <a:latin typeface="Georgia" panose="02040502050405020303" pitchFamily="18" charset="0"/>
              <a:ea typeface="Gill Sans"/>
              <a:cs typeface="Gill Sans"/>
              <a:sym typeface="Gill Sans"/>
            </a:rPr>
            <a:t>Sciences </a:t>
          </a:r>
          <a:r>
            <a:rPr lang="en-US" sz="1800" dirty="0" smtClean="0">
              <a:latin typeface="Georgia" panose="02040502050405020303" pitchFamily="18" charset="0"/>
              <a:ea typeface="Gill Sans"/>
              <a:cs typeface="Gill Sans"/>
              <a:sym typeface="Gill Sans"/>
            </a:rPr>
            <a:t>&amp; Humanities)</a:t>
          </a:r>
          <a:endParaRPr lang="en-US" sz="1800" dirty="0"/>
        </a:p>
      </dgm:t>
    </dgm:pt>
    <dgm:pt modelId="{99494101-1B6F-4995-A089-117EA1C70148}" type="parTrans" cxnId="{5BBA89E3-4CA1-4B6F-9860-F1E718374035}">
      <dgm:prSet/>
      <dgm:spPr/>
      <dgm:t>
        <a:bodyPr/>
        <a:lstStyle/>
        <a:p>
          <a:endParaRPr lang="en-US" sz="2400"/>
        </a:p>
      </dgm:t>
    </dgm:pt>
    <dgm:pt modelId="{7A61660A-3A6A-42BF-A497-D2C16D708409}" type="sibTrans" cxnId="{5BBA89E3-4CA1-4B6F-9860-F1E718374035}">
      <dgm:prSet/>
      <dgm:spPr/>
      <dgm:t>
        <a:bodyPr/>
        <a:lstStyle/>
        <a:p>
          <a:endParaRPr lang="en-US" sz="2400"/>
        </a:p>
      </dgm:t>
    </dgm:pt>
    <dgm:pt modelId="{00F229BA-7BCC-49DC-9CD5-395A697721DC}" type="pres">
      <dgm:prSet presAssocID="{EBE6C259-0460-4B90-BACB-74931BE229EB}" presName="vert0" presStyleCnt="0">
        <dgm:presLayoutVars>
          <dgm:dir/>
          <dgm:animOne val="branch"/>
          <dgm:animLvl val="lvl"/>
        </dgm:presLayoutVars>
      </dgm:prSet>
      <dgm:spPr/>
      <dgm:t>
        <a:bodyPr/>
        <a:lstStyle/>
        <a:p>
          <a:endParaRPr lang="en-US"/>
        </a:p>
      </dgm:t>
    </dgm:pt>
    <dgm:pt modelId="{CDA83680-E2EB-407A-9556-9326BA492140}" type="pres">
      <dgm:prSet presAssocID="{85DFB7F4-C7DF-494D-A5F0-348FF69C31C3}" presName="thickLine" presStyleLbl="alignNode1" presStyleIdx="0" presStyleCnt="1"/>
      <dgm:spPr/>
    </dgm:pt>
    <dgm:pt modelId="{B5AC4C4F-ABD9-410B-B9CC-D4BC7F10CE0C}" type="pres">
      <dgm:prSet presAssocID="{85DFB7F4-C7DF-494D-A5F0-348FF69C31C3}" presName="horz1" presStyleCnt="0"/>
      <dgm:spPr/>
    </dgm:pt>
    <dgm:pt modelId="{61AC8D01-3AB5-4A47-90C7-F720950AE474}" type="pres">
      <dgm:prSet presAssocID="{85DFB7F4-C7DF-494D-A5F0-348FF69C31C3}" presName="tx1" presStyleLbl="revTx" presStyleIdx="0" presStyleCnt="1"/>
      <dgm:spPr/>
      <dgm:t>
        <a:bodyPr/>
        <a:lstStyle/>
        <a:p>
          <a:endParaRPr lang="en-US"/>
        </a:p>
      </dgm:t>
    </dgm:pt>
    <dgm:pt modelId="{5924A5CE-D74A-49B7-B972-45495126FDDC}" type="pres">
      <dgm:prSet presAssocID="{85DFB7F4-C7DF-494D-A5F0-348FF69C31C3}" presName="vert1" presStyleCnt="0"/>
      <dgm:spPr/>
    </dgm:pt>
  </dgm:ptLst>
  <dgm:cxnLst>
    <dgm:cxn modelId="{1BEFD9FC-ED36-4987-A10B-587061BBD802}" type="presOf" srcId="{85DFB7F4-C7DF-494D-A5F0-348FF69C31C3}" destId="{61AC8D01-3AB5-4A47-90C7-F720950AE474}" srcOrd="0" destOrd="0" presId="urn:microsoft.com/office/officeart/2008/layout/LinedList"/>
    <dgm:cxn modelId="{5BBA89E3-4CA1-4B6F-9860-F1E718374035}" srcId="{EBE6C259-0460-4B90-BACB-74931BE229EB}" destId="{85DFB7F4-C7DF-494D-A5F0-348FF69C31C3}" srcOrd="0" destOrd="0" parTransId="{99494101-1B6F-4995-A089-117EA1C70148}" sibTransId="{7A61660A-3A6A-42BF-A497-D2C16D708409}"/>
    <dgm:cxn modelId="{4DDA6D8E-3DB0-4DD8-9F3D-CD9D377BD188}" type="presOf" srcId="{EBE6C259-0460-4B90-BACB-74931BE229EB}" destId="{00F229BA-7BCC-49DC-9CD5-395A697721DC}" srcOrd="0" destOrd="0" presId="urn:microsoft.com/office/officeart/2008/layout/LinedList"/>
    <dgm:cxn modelId="{90529E47-5D7D-4209-A8C5-7F97AF167727}" type="presParOf" srcId="{00F229BA-7BCC-49DC-9CD5-395A697721DC}" destId="{CDA83680-E2EB-407A-9556-9326BA492140}" srcOrd="0" destOrd="0" presId="urn:microsoft.com/office/officeart/2008/layout/LinedList"/>
    <dgm:cxn modelId="{252734BB-37C2-4372-B485-824B042D899B}" type="presParOf" srcId="{00F229BA-7BCC-49DC-9CD5-395A697721DC}" destId="{B5AC4C4F-ABD9-410B-B9CC-D4BC7F10CE0C}" srcOrd="1" destOrd="0" presId="urn:microsoft.com/office/officeart/2008/layout/LinedList"/>
    <dgm:cxn modelId="{9E18AFC8-BC64-4631-88FE-AC6A0779FD94}" type="presParOf" srcId="{B5AC4C4F-ABD9-410B-B9CC-D4BC7F10CE0C}" destId="{61AC8D01-3AB5-4A47-90C7-F720950AE474}" srcOrd="0" destOrd="0" presId="urn:microsoft.com/office/officeart/2008/layout/LinedList"/>
    <dgm:cxn modelId="{4F3A51F9-5490-4558-81F0-80A97484576C}" type="presParOf" srcId="{B5AC4C4F-ABD9-410B-B9CC-D4BC7F10CE0C}" destId="{5924A5CE-D74A-49B7-B972-45495126FDDC}"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34B8E78-8B16-4F24-8F15-4F568E9110AB}" type="doc">
      <dgm:prSet loTypeId="urn:microsoft.com/office/officeart/2011/layout/TabList" loCatId="list" qsTypeId="urn:microsoft.com/office/officeart/2005/8/quickstyle/simple3" qsCatId="simple" csTypeId="urn:microsoft.com/office/officeart/2005/8/colors/colorful2" csCatId="colorful" phldr="1"/>
      <dgm:spPr/>
      <dgm:t>
        <a:bodyPr/>
        <a:lstStyle/>
        <a:p>
          <a:endParaRPr lang="en-US"/>
        </a:p>
      </dgm:t>
    </dgm:pt>
    <dgm:pt modelId="{1B244D52-09E1-436A-ADB6-D5260C5EBD99}">
      <dgm:prSet phldrT="[Text]" custT="1"/>
      <dgm:spPr/>
      <dgm:t>
        <a:bodyPr/>
        <a:lstStyle/>
        <a:p>
          <a:r>
            <a:rPr lang="en-US" sz="2000" b="1" dirty="0" smtClean="0">
              <a:latin typeface="Georgia" panose="02040502050405020303" pitchFamily="18" charset="0"/>
            </a:rPr>
            <a:t>Sociological Imagination</a:t>
          </a:r>
          <a:endParaRPr lang="en-US" sz="2000" b="1" dirty="0"/>
        </a:p>
      </dgm:t>
    </dgm:pt>
    <dgm:pt modelId="{B9A4F614-6B21-4704-BAE2-D6B6F4B48B7E}" type="parTrans" cxnId="{045FA4EF-BFE0-45D5-B1F4-A92F13E70204}">
      <dgm:prSet/>
      <dgm:spPr/>
      <dgm:t>
        <a:bodyPr/>
        <a:lstStyle/>
        <a:p>
          <a:endParaRPr lang="en-US"/>
        </a:p>
      </dgm:t>
    </dgm:pt>
    <dgm:pt modelId="{1C7ECFCE-27F9-4913-83DD-5A781747EE0C}" type="sibTrans" cxnId="{045FA4EF-BFE0-45D5-B1F4-A92F13E70204}">
      <dgm:prSet/>
      <dgm:spPr/>
      <dgm:t>
        <a:bodyPr/>
        <a:lstStyle/>
        <a:p>
          <a:endParaRPr lang="en-US"/>
        </a:p>
      </dgm:t>
    </dgm:pt>
    <dgm:pt modelId="{2D6AABDC-37DD-4C5C-9F34-264211F2D3F4}">
      <dgm:prSet phldrT="[Text]" custT="1"/>
      <dgm:spPr/>
      <dgm:t>
        <a:bodyPr/>
        <a:lstStyle/>
        <a:p>
          <a:r>
            <a:rPr lang="en-US" sz="1800" dirty="0" smtClean="0">
              <a:latin typeface="Georgia" panose="02040502050405020303" pitchFamily="18" charset="0"/>
            </a:rPr>
            <a:t>Incorporating a sociological perspective reminds us that we are always participating in something larger than ourselves. Using our sociological imagination, we can begin to see our micro, personal troubles in the context of macro, public issues. </a:t>
          </a:r>
          <a:endParaRPr lang="en-US" sz="1800" dirty="0"/>
        </a:p>
      </dgm:t>
    </dgm:pt>
    <dgm:pt modelId="{5418016E-1ED3-4E84-9382-56643AA7485C}" type="parTrans" cxnId="{488686D5-0291-4B6A-840A-FF57385F786F}">
      <dgm:prSet/>
      <dgm:spPr/>
      <dgm:t>
        <a:bodyPr/>
        <a:lstStyle/>
        <a:p>
          <a:endParaRPr lang="en-US"/>
        </a:p>
      </dgm:t>
    </dgm:pt>
    <dgm:pt modelId="{EBF198A7-595E-426D-98B0-02FD924AB606}" type="sibTrans" cxnId="{488686D5-0291-4B6A-840A-FF57385F786F}">
      <dgm:prSet/>
      <dgm:spPr/>
      <dgm:t>
        <a:bodyPr/>
        <a:lstStyle/>
        <a:p>
          <a:endParaRPr lang="en-US"/>
        </a:p>
      </dgm:t>
    </dgm:pt>
    <dgm:pt modelId="{9C165201-8B62-451A-B828-E5AFAA87AB7B}" type="pres">
      <dgm:prSet presAssocID="{C34B8E78-8B16-4F24-8F15-4F568E9110AB}" presName="Name0" presStyleCnt="0">
        <dgm:presLayoutVars>
          <dgm:chMax/>
          <dgm:chPref val="3"/>
          <dgm:dir/>
          <dgm:animOne val="branch"/>
          <dgm:animLvl val="lvl"/>
        </dgm:presLayoutVars>
      </dgm:prSet>
      <dgm:spPr/>
      <dgm:t>
        <a:bodyPr/>
        <a:lstStyle/>
        <a:p>
          <a:endParaRPr lang="en-US"/>
        </a:p>
      </dgm:t>
    </dgm:pt>
    <dgm:pt modelId="{52E8BEDE-7EA9-4013-9B8E-FF3B64BEC45A}" type="pres">
      <dgm:prSet presAssocID="{1B244D52-09E1-436A-ADB6-D5260C5EBD99}" presName="composite" presStyleCnt="0"/>
      <dgm:spPr/>
    </dgm:pt>
    <dgm:pt modelId="{7217F585-B73B-4605-BE76-D4F91D84E663}" type="pres">
      <dgm:prSet presAssocID="{1B244D52-09E1-436A-ADB6-D5260C5EBD99}" presName="FirstChild" presStyleLbl="revTx" presStyleIdx="0" presStyleCnt="1">
        <dgm:presLayoutVars>
          <dgm:chMax val="0"/>
          <dgm:chPref val="0"/>
          <dgm:bulletEnabled val="1"/>
        </dgm:presLayoutVars>
      </dgm:prSet>
      <dgm:spPr/>
      <dgm:t>
        <a:bodyPr/>
        <a:lstStyle/>
        <a:p>
          <a:endParaRPr lang="en-US"/>
        </a:p>
      </dgm:t>
    </dgm:pt>
    <dgm:pt modelId="{3821F9B1-2F15-4065-9BB8-3AAE56E6C1EA}" type="pres">
      <dgm:prSet presAssocID="{1B244D52-09E1-436A-ADB6-D5260C5EBD99}" presName="Parent" presStyleLbl="alignNode1" presStyleIdx="0" presStyleCnt="1" custScaleY="157519" custLinFactNeighborY="-33367">
        <dgm:presLayoutVars>
          <dgm:chMax val="3"/>
          <dgm:chPref val="3"/>
          <dgm:bulletEnabled val="1"/>
        </dgm:presLayoutVars>
      </dgm:prSet>
      <dgm:spPr/>
      <dgm:t>
        <a:bodyPr/>
        <a:lstStyle/>
        <a:p>
          <a:endParaRPr lang="en-US"/>
        </a:p>
      </dgm:t>
    </dgm:pt>
    <dgm:pt modelId="{C77FA34A-7B62-4081-B903-27701CB0E17E}" type="pres">
      <dgm:prSet presAssocID="{1B244D52-09E1-436A-ADB6-D5260C5EBD99}" presName="Accent" presStyleLbl="parChTrans1D1" presStyleIdx="0" presStyleCnt="1"/>
      <dgm:spPr/>
    </dgm:pt>
  </dgm:ptLst>
  <dgm:cxnLst>
    <dgm:cxn modelId="{7ABA131B-296C-4720-AAEA-076C669D9957}" type="presOf" srcId="{2D6AABDC-37DD-4C5C-9F34-264211F2D3F4}" destId="{7217F585-B73B-4605-BE76-D4F91D84E663}" srcOrd="0" destOrd="0" presId="urn:microsoft.com/office/officeart/2011/layout/TabList"/>
    <dgm:cxn modelId="{F42CF83A-D6F4-4DB8-BF0F-14452D1B73DC}" type="presOf" srcId="{1B244D52-09E1-436A-ADB6-D5260C5EBD99}" destId="{3821F9B1-2F15-4065-9BB8-3AAE56E6C1EA}" srcOrd="0" destOrd="0" presId="urn:microsoft.com/office/officeart/2011/layout/TabList"/>
    <dgm:cxn modelId="{045FA4EF-BFE0-45D5-B1F4-A92F13E70204}" srcId="{C34B8E78-8B16-4F24-8F15-4F568E9110AB}" destId="{1B244D52-09E1-436A-ADB6-D5260C5EBD99}" srcOrd="0" destOrd="0" parTransId="{B9A4F614-6B21-4704-BAE2-D6B6F4B48B7E}" sibTransId="{1C7ECFCE-27F9-4913-83DD-5A781747EE0C}"/>
    <dgm:cxn modelId="{488686D5-0291-4B6A-840A-FF57385F786F}" srcId="{1B244D52-09E1-436A-ADB6-D5260C5EBD99}" destId="{2D6AABDC-37DD-4C5C-9F34-264211F2D3F4}" srcOrd="0" destOrd="0" parTransId="{5418016E-1ED3-4E84-9382-56643AA7485C}" sibTransId="{EBF198A7-595E-426D-98B0-02FD924AB606}"/>
    <dgm:cxn modelId="{79F2FECC-4034-4DE7-8469-4C86665A415A}" type="presOf" srcId="{C34B8E78-8B16-4F24-8F15-4F568E9110AB}" destId="{9C165201-8B62-451A-B828-E5AFAA87AB7B}" srcOrd="0" destOrd="0" presId="urn:microsoft.com/office/officeart/2011/layout/TabList"/>
    <dgm:cxn modelId="{13FC1DFA-90ED-4D93-8506-58018F2DB482}" type="presParOf" srcId="{9C165201-8B62-451A-B828-E5AFAA87AB7B}" destId="{52E8BEDE-7EA9-4013-9B8E-FF3B64BEC45A}" srcOrd="0" destOrd="0" presId="urn:microsoft.com/office/officeart/2011/layout/TabList"/>
    <dgm:cxn modelId="{A9392ABE-789F-4795-A98E-6CC4ACCCF7BC}" type="presParOf" srcId="{52E8BEDE-7EA9-4013-9B8E-FF3B64BEC45A}" destId="{7217F585-B73B-4605-BE76-D4F91D84E663}" srcOrd="0" destOrd="0" presId="urn:microsoft.com/office/officeart/2011/layout/TabList"/>
    <dgm:cxn modelId="{A76288DE-C126-4E0D-A4AA-5BAEE63F842E}" type="presParOf" srcId="{52E8BEDE-7EA9-4013-9B8E-FF3B64BEC45A}" destId="{3821F9B1-2F15-4065-9BB8-3AAE56E6C1EA}" srcOrd="1" destOrd="0" presId="urn:microsoft.com/office/officeart/2011/layout/TabList"/>
    <dgm:cxn modelId="{E800C785-24B7-4394-B3E3-620C82C87352}" type="presParOf" srcId="{52E8BEDE-7EA9-4013-9B8E-FF3B64BEC45A}" destId="{C77FA34A-7B62-4081-B903-27701CB0E17E}" srcOrd="2" destOrd="0" presId="urn:microsoft.com/office/officeart/2011/layout/Tab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D0823ED-6D1A-4387-9D69-2F40F2CC11A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646876F-055B-44D6-96F0-37A1A83D303C}">
      <dgm:prSet phldrT="[Text]"/>
      <dgm:spPr/>
      <dgm:t>
        <a:bodyPr/>
        <a:lstStyle/>
        <a:p>
          <a:pPr algn="ctr"/>
          <a:r>
            <a:rPr lang="en-US" b="1" dirty="0" smtClean="0">
              <a:latin typeface="Georgia" panose="02040502050405020303" pitchFamily="18" charset="0"/>
            </a:rPr>
            <a:t>Difference between Society and Culture?</a:t>
          </a:r>
          <a:endParaRPr lang="en-US" b="1" dirty="0">
            <a:latin typeface="Georgia" panose="02040502050405020303" pitchFamily="18" charset="0"/>
          </a:endParaRPr>
        </a:p>
      </dgm:t>
    </dgm:pt>
    <dgm:pt modelId="{F3BA824F-B104-4AF9-A19B-C50D5867327A}" type="parTrans" cxnId="{DF5993B3-8D12-44CD-87EE-3019D31F59CB}">
      <dgm:prSet/>
      <dgm:spPr/>
      <dgm:t>
        <a:bodyPr/>
        <a:lstStyle/>
        <a:p>
          <a:pPr algn="ctr"/>
          <a:endParaRPr lang="en-US">
            <a:latin typeface="Georgia" panose="02040502050405020303" pitchFamily="18" charset="0"/>
          </a:endParaRPr>
        </a:p>
      </dgm:t>
    </dgm:pt>
    <dgm:pt modelId="{CE0FBDA3-1224-4A76-B4B0-A5A99F6B532C}" type="sibTrans" cxnId="{DF5993B3-8D12-44CD-87EE-3019D31F59CB}">
      <dgm:prSet/>
      <dgm:spPr/>
      <dgm:t>
        <a:bodyPr/>
        <a:lstStyle/>
        <a:p>
          <a:pPr algn="ctr"/>
          <a:endParaRPr lang="en-US">
            <a:latin typeface="Georgia" panose="02040502050405020303" pitchFamily="18" charset="0"/>
          </a:endParaRPr>
        </a:p>
      </dgm:t>
    </dgm:pt>
    <dgm:pt modelId="{45E415CD-F7C7-4C15-82A5-F6C7E72E6E5F}" type="pres">
      <dgm:prSet presAssocID="{CD0823ED-6D1A-4387-9D69-2F40F2CC11A2}" presName="vert0" presStyleCnt="0">
        <dgm:presLayoutVars>
          <dgm:dir/>
          <dgm:animOne val="branch"/>
          <dgm:animLvl val="lvl"/>
        </dgm:presLayoutVars>
      </dgm:prSet>
      <dgm:spPr/>
      <dgm:t>
        <a:bodyPr/>
        <a:lstStyle/>
        <a:p>
          <a:endParaRPr lang="en-US"/>
        </a:p>
      </dgm:t>
    </dgm:pt>
    <dgm:pt modelId="{5CFACB56-875B-47E4-AB4D-5C38A65422BC}" type="pres">
      <dgm:prSet presAssocID="{3646876F-055B-44D6-96F0-37A1A83D303C}" presName="thickLine" presStyleLbl="alignNode1" presStyleIdx="0" presStyleCnt="1"/>
      <dgm:spPr/>
    </dgm:pt>
    <dgm:pt modelId="{42E64152-3269-402E-96B7-BD30C9739D35}" type="pres">
      <dgm:prSet presAssocID="{3646876F-055B-44D6-96F0-37A1A83D303C}" presName="horz1" presStyleCnt="0"/>
      <dgm:spPr/>
    </dgm:pt>
    <dgm:pt modelId="{6C24112E-172E-4664-A3B2-61BA8F93EB4D}" type="pres">
      <dgm:prSet presAssocID="{3646876F-055B-44D6-96F0-37A1A83D303C}" presName="tx1" presStyleLbl="revTx" presStyleIdx="0" presStyleCnt="1"/>
      <dgm:spPr/>
      <dgm:t>
        <a:bodyPr/>
        <a:lstStyle/>
        <a:p>
          <a:endParaRPr lang="en-US"/>
        </a:p>
      </dgm:t>
    </dgm:pt>
    <dgm:pt modelId="{D948CC82-A342-48E2-B96F-FB40C5AC5489}" type="pres">
      <dgm:prSet presAssocID="{3646876F-055B-44D6-96F0-37A1A83D303C}" presName="vert1" presStyleCnt="0"/>
      <dgm:spPr/>
    </dgm:pt>
  </dgm:ptLst>
  <dgm:cxnLst>
    <dgm:cxn modelId="{AF041AF3-F5B9-4ABB-B00B-7DD15E40B70A}" type="presOf" srcId="{CD0823ED-6D1A-4387-9D69-2F40F2CC11A2}" destId="{45E415CD-F7C7-4C15-82A5-F6C7E72E6E5F}" srcOrd="0" destOrd="0" presId="urn:microsoft.com/office/officeart/2008/layout/LinedList"/>
    <dgm:cxn modelId="{E13DE79C-AB0A-41D3-9593-887A4C398091}" type="presOf" srcId="{3646876F-055B-44D6-96F0-37A1A83D303C}" destId="{6C24112E-172E-4664-A3B2-61BA8F93EB4D}" srcOrd="0" destOrd="0" presId="urn:microsoft.com/office/officeart/2008/layout/LinedList"/>
    <dgm:cxn modelId="{DF5993B3-8D12-44CD-87EE-3019D31F59CB}" srcId="{CD0823ED-6D1A-4387-9D69-2F40F2CC11A2}" destId="{3646876F-055B-44D6-96F0-37A1A83D303C}" srcOrd="0" destOrd="0" parTransId="{F3BA824F-B104-4AF9-A19B-C50D5867327A}" sibTransId="{CE0FBDA3-1224-4A76-B4B0-A5A99F6B532C}"/>
    <dgm:cxn modelId="{3F38FD6C-07F7-41BE-8AAA-B86FE7780C68}" type="presParOf" srcId="{45E415CD-F7C7-4C15-82A5-F6C7E72E6E5F}" destId="{5CFACB56-875B-47E4-AB4D-5C38A65422BC}" srcOrd="0" destOrd="0" presId="urn:microsoft.com/office/officeart/2008/layout/LinedList"/>
    <dgm:cxn modelId="{7C7D58EA-AB3D-4103-8602-1D8EBDBABA33}" type="presParOf" srcId="{45E415CD-F7C7-4C15-82A5-F6C7E72E6E5F}" destId="{42E64152-3269-402E-96B7-BD30C9739D35}" srcOrd="1" destOrd="0" presId="urn:microsoft.com/office/officeart/2008/layout/LinedList"/>
    <dgm:cxn modelId="{2D4D40E4-4422-4157-B196-F44E3A4C955B}" type="presParOf" srcId="{42E64152-3269-402E-96B7-BD30C9739D35}" destId="{6C24112E-172E-4664-A3B2-61BA8F93EB4D}" srcOrd="0" destOrd="0" presId="urn:microsoft.com/office/officeart/2008/layout/LinedList"/>
    <dgm:cxn modelId="{E75E44D0-494F-4880-BA74-0BF49C0CE165}" type="presParOf" srcId="{42E64152-3269-402E-96B7-BD30C9739D35}" destId="{D948CC82-A342-48E2-B96F-FB40C5AC548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1CAE20D-0179-426F-BB14-B781517EE26F}"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n-US"/>
        </a:p>
      </dgm:t>
    </dgm:pt>
    <dgm:pt modelId="{68DE75B9-E646-4A06-928C-6327E9834DC8}">
      <dgm:prSet phldrT="[Text]" custT="1"/>
      <dgm:spPr>
        <a:solidFill>
          <a:srgbClr val="96D3FC"/>
        </a:solidFill>
      </dgm:spPr>
      <dgm:t>
        <a:bodyPr/>
        <a:lstStyle/>
        <a:p>
          <a:pPr algn="ctr"/>
          <a:r>
            <a:rPr lang="en-US" sz="1800" b="1" i="0" dirty="0" smtClean="0">
              <a:solidFill>
                <a:schemeClr val="tx1"/>
              </a:solidFill>
              <a:effectLst/>
              <a:latin typeface="Georgia" panose="02040502050405020303" pitchFamily="18" charset="0"/>
              <a:ea typeface="+mn-ea"/>
              <a:cs typeface="+mn-cs"/>
            </a:rPr>
            <a:t>Society</a:t>
          </a:r>
          <a:r>
            <a:rPr lang="en-US" sz="1800" b="0" i="0" dirty="0" smtClean="0">
              <a:solidFill>
                <a:schemeClr val="tx1"/>
              </a:solidFill>
              <a:effectLst/>
              <a:latin typeface="Georgia" panose="02040502050405020303" pitchFamily="18" charset="0"/>
              <a:ea typeface="+mn-ea"/>
              <a:cs typeface="+mn-cs"/>
            </a:rPr>
            <a:t> is a group of people whose members interact, reside in a definable area, and share a culture. </a:t>
          </a:r>
          <a:endParaRPr lang="en-US" sz="1800" dirty="0">
            <a:solidFill>
              <a:schemeClr val="tx1"/>
            </a:solidFill>
            <a:latin typeface="Georgia" panose="02040502050405020303" pitchFamily="18" charset="0"/>
          </a:endParaRPr>
        </a:p>
      </dgm:t>
    </dgm:pt>
    <dgm:pt modelId="{F451D4C6-9086-4FDC-9C81-31661C20229D}" type="parTrans" cxnId="{CA6FEDC5-FEA8-40D3-BB69-3AF344E57C75}">
      <dgm:prSet/>
      <dgm:spPr/>
      <dgm:t>
        <a:bodyPr/>
        <a:lstStyle/>
        <a:p>
          <a:endParaRPr lang="en-US"/>
        </a:p>
      </dgm:t>
    </dgm:pt>
    <dgm:pt modelId="{71E1B0CA-F78F-41E1-9DBB-4775BC9A4130}" type="sibTrans" cxnId="{CA6FEDC5-FEA8-40D3-BB69-3AF344E57C75}">
      <dgm:prSet/>
      <dgm:spPr/>
      <dgm:t>
        <a:bodyPr/>
        <a:lstStyle/>
        <a:p>
          <a:endParaRPr lang="en-US"/>
        </a:p>
      </dgm:t>
    </dgm:pt>
    <dgm:pt modelId="{C5A4006D-799F-4C60-B995-27F87D38AEA7}" type="pres">
      <dgm:prSet presAssocID="{31CAE20D-0179-426F-BB14-B781517EE26F}" presName="linear" presStyleCnt="0">
        <dgm:presLayoutVars>
          <dgm:animLvl val="lvl"/>
          <dgm:resizeHandles val="exact"/>
        </dgm:presLayoutVars>
      </dgm:prSet>
      <dgm:spPr/>
      <dgm:t>
        <a:bodyPr/>
        <a:lstStyle/>
        <a:p>
          <a:endParaRPr lang="en-US"/>
        </a:p>
      </dgm:t>
    </dgm:pt>
    <dgm:pt modelId="{89370FBC-776E-4A81-9DF6-B8AEC85590EF}" type="pres">
      <dgm:prSet presAssocID="{68DE75B9-E646-4A06-928C-6327E9834DC8}" presName="parentText" presStyleLbl="node1" presStyleIdx="0" presStyleCnt="1">
        <dgm:presLayoutVars>
          <dgm:chMax val="0"/>
          <dgm:bulletEnabled val="1"/>
        </dgm:presLayoutVars>
      </dgm:prSet>
      <dgm:spPr/>
      <dgm:t>
        <a:bodyPr/>
        <a:lstStyle/>
        <a:p>
          <a:endParaRPr lang="en-US"/>
        </a:p>
      </dgm:t>
    </dgm:pt>
  </dgm:ptLst>
  <dgm:cxnLst>
    <dgm:cxn modelId="{CA6FEDC5-FEA8-40D3-BB69-3AF344E57C75}" srcId="{31CAE20D-0179-426F-BB14-B781517EE26F}" destId="{68DE75B9-E646-4A06-928C-6327E9834DC8}" srcOrd="0" destOrd="0" parTransId="{F451D4C6-9086-4FDC-9C81-31661C20229D}" sibTransId="{71E1B0CA-F78F-41E1-9DBB-4775BC9A4130}"/>
    <dgm:cxn modelId="{7E262AA3-655C-4BCA-97A0-E733A9C168F9}" type="presOf" srcId="{68DE75B9-E646-4A06-928C-6327E9834DC8}" destId="{89370FBC-776E-4A81-9DF6-B8AEC85590EF}" srcOrd="0" destOrd="0" presId="urn:microsoft.com/office/officeart/2005/8/layout/vList2"/>
    <dgm:cxn modelId="{BF6E82DB-A734-4481-8AA7-D5DE4572F777}" type="presOf" srcId="{31CAE20D-0179-426F-BB14-B781517EE26F}" destId="{C5A4006D-799F-4C60-B995-27F87D38AEA7}" srcOrd="0" destOrd="0" presId="urn:microsoft.com/office/officeart/2005/8/layout/vList2"/>
    <dgm:cxn modelId="{DDCA7C89-314C-4002-A664-A3670DD8BF25}" type="presParOf" srcId="{C5A4006D-799F-4C60-B995-27F87D38AEA7}" destId="{89370FBC-776E-4A81-9DF6-B8AEC85590E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A266EF8-182B-4A36-8933-A74C0529A180}"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US"/>
        </a:p>
      </dgm:t>
    </dgm:pt>
    <dgm:pt modelId="{C0BD23AF-007F-4A22-8865-8E802EE19EA2}">
      <dgm:prSet phldrT="[Text]" custT="1"/>
      <dgm:spPr>
        <a:solidFill>
          <a:srgbClr val="FFCE6D"/>
        </a:solidFill>
      </dgm:spPr>
      <dgm:t>
        <a:bodyPr/>
        <a:lstStyle/>
        <a:p>
          <a:pPr algn="ctr"/>
          <a:r>
            <a:rPr lang="en-US" sz="1800" b="0" i="0" dirty="0" smtClean="0">
              <a:solidFill>
                <a:schemeClr val="tx1"/>
              </a:solidFill>
              <a:effectLst/>
              <a:latin typeface="Georgia" panose="02040502050405020303" pitchFamily="18" charset="0"/>
              <a:ea typeface="+mn-ea"/>
              <a:cs typeface="+mn-cs"/>
            </a:rPr>
            <a:t>A </a:t>
          </a:r>
          <a:r>
            <a:rPr lang="en-US" sz="1800" b="1" i="0" dirty="0" smtClean="0">
              <a:solidFill>
                <a:schemeClr val="tx1"/>
              </a:solidFill>
              <a:effectLst/>
              <a:latin typeface="Georgia" panose="02040502050405020303" pitchFamily="18" charset="0"/>
              <a:ea typeface="+mn-ea"/>
              <a:cs typeface="+mn-cs"/>
            </a:rPr>
            <a:t>culture</a:t>
          </a:r>
          <a:r>
            <a:rPr lang="en-US" sz="1800" b="0" i="0" dirty="0" smtClean="0">
              <a:solidFill>
                <a:schemeClr val="tx1"/>
              </a:solidFill>
              <a:effectLst/>
              <a:latin typeface="Georgia" panose="02040502050405020303" pitchFamily="18" charset="0"/>
              <a:ea typeface="+mn-ea"/>
              <a:cs typeface="+mn-cs"/>
            </a:rPr>
            <a:t> includes the group’s shared practices, values, beliefs, norms and artifacts. </a:t>
          </a:r>
          <a:endParaRPr lang="en-US" sz="1800" dirty="0">
            <a:latin typeface="Georgia" panose="02040502050405020303" pitchFamily="18" charset="0"/>
          </a:endParaRPr>
        </a:p>
      </dgm:t>
    </dgm:pt>
    <dgm:pt modelId="{AFF2CEA6-A44E-4BA7-9C6D-5A71661EA6F1}" type="parTrans" cxnId="{530A9713-0D06-40C1-A1B5-8109346B839C}">
      <dgm:prSet/>
      <dgm:spPr/>
      <dgm:t>
        <a:bodyPr/>
        <a:lstStyle/>
        <a:p>
          <a:endParaRPr lang="en-US"/>
        </a:p>
      </dgm:t>
    </dgm:pt>
    <dgm:pt modelId="{A17A64AA-49D8-4578-8C7F-EB1B4779B1E8}" type="sibTrans" cxnId="{530A9713-0D06-40C1-A1B5-8109346B839C}">
      <dgm:prSet/>
      <dgm:spPr/>
      <dgm:t>
        <a:bodyPr/>
        <a:lstStyle/>
        <a:p>
          <a:endParaRPr lang="en-US"/>
        </a:p>
      </dgm:t>
    </dgm:pt>
    <dgm:pt modelId="{103F47B3-3409-407C-8F8C-7729062EAEB3}" type="pres">
      <dgm:prSet presAssocID="{3A266EF8-182B-4A36-8933-A74C0529A180}" presName="linear" presStyleCnt="0">
        <dgm:presLayoutVars>
          <dgm:animLvl val="lvl"/>
          <dgm:resizeHandles val="exact"/>
        </dgm:presLayoutVars>
      </dgm:prSet>
      <dgm:spPr/>
      <dgm:t>
        <a:bodyPr/>
        <a:lstStyle/>
        <a:p>
          <a:endParaRPr lang="en-US"/>
        </a:p>
      </dgm:t>
    </dgm:pt>
    <dgm:pt modelId="{5F48E950-843C-44D7-9223-02438D8DEE1B}" type="pres">
      <dgm:prSet presAssocID="{C0BD23AF-007F-4A22-8865-8E802EE19EA2}" presName="parentText" presStyleLbl="node1" presStyleIdx="0" presStyleCnt="1">
        <dgm:presLayoutVars>
          <dgm:chMax val="0"/>
          <dgm:bulletEnabled val="1"/>
        </dgm:presLayoutVars>
      </dgm:prSet>
      <dgm:spPr/>
      <dgm:t>
        <a:bodyPr/>
        <a:lstStyle/>
        <a:p>
          <a:endParaRPr lang="en-US"/>
        </a:p>
      </dgm:t>
    </dgm:pt>
  </dgm:ptLst>
  <dgm:cxnLst>
    <dgm:cxn modelId="{530A9713-0D06-40C1-A1B5-8109346B839C}" srcId="{3A266EF8-182B-4A36-8933-A74C0529A180}" destId="{C0BD23AF-007F-4A22-8865-8E802EE19EA2}" srcOrd="0" destOrd="0" parTransId="{AFF2CEA6-A44E-4BA7-9C6D-5A71661EA6F1}" sibTransId="{A17A64AA-49D8-4578-8C7F-EB1B4779B1E8}"/>
    <dgm:cxn modelId="{29E5AF65-677A-4D68-A061-1AAF4356DD4E}" type="presOf" srcId="{C0BD23AF-007F-4A22-8865-8E802EE19EA2}" destId="{5F48E950-843C-44D7-9223-02438D8DEE1B}" srcOrd="0" destOrd="0" presId="urn:microsoft.com/office/officeart/2005/8/layout/vList2"/>
    <dgm:cxn modelId="{9D5D3C3C-71DA-49E2-A622-65B5E8087471}" type="presOf" srcId="{3A266EF8-182B-4A36-8933-A74C0529A180}" destId="{103F47B3-3409-407C-8F8C-7729062EAEB3}" srcOrd="0" destOrd="0" presId="urn:microsoft.com/office/officeart/2005/8/layout/vList2"/>
    <dgm:cxn modelId="{BF622296-F139-4D3F-9DE3-6118803633FD}" type="presParOf" srcId="{103F47B3-3409-407C-8F8C-7729062EAEB3}" destId="{5F48E950-843C-44D7-9223-02438D8DEE1B}"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5FA5B7E-C13C-4E7A-99AA-0D5AE7F4351C}" type="doc">
      <dgm:prSet loTypeId="urn:microsoft.com/office/officeart/2008/layout/LinedList" loCatId="list" qsTypeId="urn:microsoft.com/office/officeart/2005/8/quickstyle/simple1" qsCatId="simple" csTypeId="urn:microsoft.com/office/officeart/2005/8/colors/accent2_3" csCatId="accent2" phldr="1"/>
      <dgm:spPr/>
      <dgm:t>
        <a:bodyPr/>
        <a:lstStyle/>
        <a:p>
          <a:endParaRPr lang="en-US"/>
        </a:p>
      </dgm:t>
    </dgm:pt>
    <dgm:pt modelId="{A772A4EE-2E71-4A06-AA7C-7DC905E82075}">
      <dgm:prSet phldrT="[Text]"/>
      <dgm:spPr/>
      <dgm:t>
        <a:bodyPr/>
        <a:lstStyle/>
        <a:p>
          <a:pPr algn="ctr"/>
          <a:r>
            <a:rPr lang="en-US" b="1" dirty="0" smtClean="0">
              <a:latin typeface="Georgia" panose="02040502050405020303" pitchFamily="18" charset="0"/>
            </a:rPr>
            <a:t>COVID </a:t>
          </a:r>
          <a:endParaRPr lang="en-US" b="1" dirty="0">
            <a:latin typeface="Georgia" panose="02040502050405020303" pitchFamily="18" charset="0"/>
          </a:endParaRPr>
        </a:p>
      </dgm:t>
    </dgm:pt>
    <dgm:pt modelId="{CE00C992-B9B7-46FF-B591-B33272DB58F5}" type="parTrans" cxnId="{1A293EE3-8656-4F36-B333-82ABB4BD0D96}">
      <dgm:prSet/>
      <dgm:spPr/>
      <dgm:t>
        <a:bodyPr/>
        <a:lstStyle/>
        <a:p>
          <a:endParaRPr lang="en-US" b="1">
            <a:latin typeface="Georgia" panose="02040502050405020303" pitchFamily="18" charset="0"/>
          </a:endParaRPr>
        </a:p>
      </dgm:t>
    </dgm:pt>
    <dgm:pt modelId="{1A5F6E5B-34AF-489C-8BF7-CCF89F526B7A}" type="sibTrans" cxnId="{1A293EE3-8656-4F36-B333-82ABB4BD0D96}">
      <dgm:prSet/>
      <dgm:spPr/>
      <dgm:t>
        <a:bodyPr/>
        <a:lstStyle/>
        <a:p>
          <a:endParaRPr lang="en-US" b="1">
            <a:latin typeface="Georgia" panose="02040502050405020303" pitchFamily="18" charset="0"/>
          </a:endParaRPr>
        </a:p>
      </dgm:t>
    </dgm:pt>
    <dgm:pt modelId="{FF117634-40C9-42CA-909B-C9D2C970EECF}" type="pres">
      <dgm:prSet presAssocID="{E5FA5B7E-C13C-4E7A-99AA-0D5AE7F4351C}" presName="vert0" presStyleCnt="0">
        <dgm:presLayoutVars>
          <dgm:dir/>
          <dgm:animOne val="branch"/>
          <dgm:animLvl val="lvl"/>
        </dgm:presLayoutVars>
      </dgm:prSet>
      <dgm:spPr/>
      <dgm:t>
        <a:bodyPr/>
        <a:lstStyle/>
        <a:p>
          <a:endParaRPr lang="en-US"/>
        </a:p>
      </dgm:t>
    </dgm:pt>
    <dgm:pt modelId="{450F2BE6-4A67-4AE1-833F-9AE1249FED02}" type="pres">
      <dgm:prSet presAssocID="{A772A4EE-2E71-4A06-AA7C-7DC905E82075}" presName="thickLine" presStyleLbl="alignNode1" presStyleIdx="0" presStyleCnt="1"/>
      <dgm:spPr/>
    </dgm:pt>
    <dgm:pt modelId="{1AA6DFA9-AA77-4B43-B447-810E7915EF21}" type="pres">
      <dgm:prSet presAssocID="{A772A4EE-2E71-4A06-AA7C-7DC905E82075}" presName="horz1" presStyleCnt="0"/>
      <dgm:spPr/>
    </dgm:pt>
    <dgm:pt modelId="{81707130-C980-4ABB-8D2F-0A5DED3AC424}" type="pres">
      <dgm:prSet presAssocID="{A772A4EE-2E71-4A06-AA7C-7DC905E82075}" presName="tx1" presStyleLbl="revTx" presStyleIdx="0" presStyleCnt="1"/>
      <dgm:spPr/>
      <dgm:t>
        <a:bodyPr/>
        <a:lstStyle/>
        <a:p>
          <a:endParaRPr lang="en-US"/>
        </a:p>
      </dgm:t>
    </dgm:pt>
    <dgm:pt modelId="{904C3E3B-0CB5-48F7-A74B-40010D0852D3}" type="pres">
      <dgm:prSet presAssocID="{A772A4EE-2E71-4A06-AA7C-7DC905E82075}" presName="vert1" presStyleCnt="0"/>
      <dgm:spPr/>
    </dgm:pt>
  </dgm:ptLst>
  <dgm:cxnLst>
    <dgm:cxn modelId="{C0A9EBF6-C892-440C-8F1F-097A19CC4C9B}" type="presOf" srcId="{E5FA5B7E-C13C-4E7A-99AA-0D5AE7F4351C}" destId="{FF117634-40C9-42CA-909B-C9D2C970EECF}" srcOrd="0" destOrd="0" presId="urn:microsoft.com/office/officeart/2008/layout/LinedList"/>
    <dgm:cxn modelId="{1A293EE3-8656-4F36-B333-82ABB4BD0D96}" srcId="{E5FA5B7E-C13C-4E7A-99AA-0D5AE7F4351C}" destId="{A772A4EE-2E71-4A06-AA7C-7DC905E82075}" srcOrd="0" destOrd="0" parTransId="{CE00C992-B9B7-46FF-B591-B33272DB58F5}" sibTransId="{1A5F6E5B-34AF-489C-8BF7-CCF89F526B7A}"/>
    <dgm:cxn modelId="{72398E38-AF27-496B-836C-0F016A58E1A3}" type="presOf" srcId="{A772A4EE-2E71-4A06-AA7C-7DC905E82075}" destId="{81707130-C980-4ABB-8D2F-0A5DED3AC424}" srcOrd="0" destOrd="0" presId="urn:microsoft.com/office/officeart/2008/layout/LinedList"/>
    <dgm:cxn modelId="{74E96B52-5A46-4103-BC72-00EDB8CFF581}" type="presParOf" srcId="{FF117634-40C9-42CA-909B-C9D2C970EECF}" destId="{450F2BE6-4A67-4AE1-833F-9AE1249FED02}" srcOrd="0" destOrd="0" presId="urn:microsoft.com/office/officeart/2008/layout/LinedList"/>
    <dgm:cxn modelId="{376BD71E-DAE9-4D9F-9731-38BE113FA3A3}" type="presParOf" srcId="{FF117634-40C9-42CA-909B-C9D2C970EECF}" destId="{1AA6DFA9-AA77-4B43-B447-810E7915EF21}" srcOrd="1" destOrd="0" presId="urn:microsoft.com/office/officeart/2008/layout/LinedList"/>
    <dgm:cxn modelId="{090B24E1-65C1-4CB4-A5EE-9FF1BE662265}" type="presParOf" srcId="{1AA6DFA9-AA77-4B43-B447-810E7915EF21}" destId="{81707130-C980-4ABB-8D2F-0A5DED3AC424}" srcOrd="0" destOrd="0" presId="urn:microsoft.com/office/officeart/2008/layout/LinedList"/>
    <dgm:cxn modelId="{9652BAA4-788D-467B-B389-54A7FC78E89D}" type="presParOf" srcId="{1AA6DFA9-AA77-4B43-B447-810E7915EF21}" destId="{904C3E3B-0CB5-48F7-A74B-40010D0852D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9C7E7D4-AA4C-4CC9-A49A-8A8109F4698E}" type="doc">
      <dgm:prSet loTypeId="urn:microsoft.com/office/officeart/2005/8/layout/hProcess11" loCatId="process" qsTypeId="urn:microsoft.com/office/officeart/2005/8/quickstyle/simple1" qsCatId="simple" csTypeId="urn:microsoft.com/office/officeart/2005/8/colors/accent0_3" csCatId="mainScheme" phldr="1"/>
      <dgm:spPr/>
      <dgm:t>
        <a:bodyPr/>
        <a:lstStyle/>
        <a:p>
          <a:endParaRPr lang="en-US"/>
        </a:p>
      </dgm:t>
    </dgm:pt>
    <dgm:pt modelId="{8BFE1F0A-7768-42D8-9C38-98C56CF2DC04}">
      <dgm:prSet phldrT="[Text]"/>
      <dgm:spPr/>
      <dgm:t>
        <a:bodyPr/>
        <a:lstStyle/>
        <a:p>
          <a:r>
            <a:rPr lang="en-US" smtClean="0">
              <a:latin typeface="Georgia" panose="02040502050405020303" pitchFamily="18" charset="0"/>
            </a:rPr>
            <a:t>Observation</a:t>
          </a:r>
          <a:endParaRPr lang="en-US">
            <a:latin typeface="Georgia" panose="02040502050405020303" pitchFamily="18" charset="0"/>
          </a:endParaRPr>
        </a:p>
      </dgm:t>
    </dgm:pt>
    <dgm:pt modelId="{EB126D79-2D2B-4B7D-BEA3-5301478FA276}" type="parTrans" cxnId="{31539056-EEAF-437A-A138-D2155442CC3C}">
      <dgm:prSet/>
      <dgm:spPr/>
      <dgm:t>
        <a:bodyPr/>
        <a:lstStyle/>
        <a:p>
          <a:endParaRPr lang="en-US">
            <a:latin typeface="Georgia" panose="02040502050405020303" pitchFamily="18" charset="0"/>
          </a:endParaRPr>
        </a:p>
      </dgm:t>
    </dgm:pt>
    <dgm:pt modelId="{2763456D-6289-4946-966D-9EA84C6360DD}" type="sibTrans" cxnId="{31539056-EEAF-437A-A138-D2155442CC3C}">
      <dgm:prSet/>
      <dgm:spPr/>
      <dgm:t>
        <a:bodyPr/>
        <a:lstStyle/>
        <a:p>
          <a:endParaRPr lang="en-US">
            <a:latin typeface="Georgia" panose="02040502050405020303" pitchFamily="18" charset="0"/>
          </a:endParaRPr>
        </a:p>
      </dgm:t>
    </dgm:pt>
    <dgm:pt modelId="{0C69C8E2-C279-40F4-9FE7-6B8FE0072153}">
      <dgm:prSet/>
      <dgm:spPr/>
      <dgm:t>
        <a:bodyPr/>
        <a:lstStyle/>
        <a:p>
          <a:r>
            <a:rPr lang="en-US" smtClean="0">
              <a:latin typeface="Georgia" panose="02040502050405020303" pitchFamily="18" charset="0"/>
            </a:rPr>
            <a:t>Question</a:t>
          </a:r>
          <a:endParaRPr lang="en-US" dirty="0" smtClean="0">
            <a:latin typeface="Georgia" panose="02040502050405020303" pitchFamily="18" charset="0"/>
          </a:endParaRPr>
        </a:p>
      </dgm:t>
    </dgm:pt>
    <dgm:pt modelId="{E66FD97F-1468-4599-A82F-42E4EA3B4C0D}" type="parTrans" cxnId="{AF4C1F94-5E30-4786-B835-2B300A56C8BF}">
      <dgm:prSet/>
      <dgm:spPr/>
      <dgm:t>
        <a:bodyPr/>
        <a:lstStyle/>
        <a:p>
          <a:endParaRPr lang="en-US">
            <a:latin typeface="Georgia" panose="02040502050405020303" pitchFamily="18" charset="0"/>
          </a:endParaRPr>
        </a:p>
      </dgm:t>
    </dgm:pt>
    <dgm:pt modelId="{57D4D420-6003-4C4F-8340-0C271828C764}" type="sibTrans" cxnId="{AF4C1F94-5E30-4786-B835-2B300A56C8BF}">
      <dgm:prSet/>
      <dgm:spPr/>
      <dgm:t>
        <a:bodyPr/>
        <a:lstStyle/>
        <a:p>
          <a:endParaRPr lang="en-US">
            <a:latin typeface="Georgia" panose="02040502050405020303" pitchFamily="18" charset="0"/>
          </a:endParaRPr>
        </a:p>
      </dgm:t>
    </dgm:pt>
    <dgm:pt modelId="{2EAB5412-8017-46D9-93F8-6A37ECAC49B6}">
      <dgm:prSet/>
      <dgm:spPr/>
      <dgm:t>
        <a:bodyPr/>
        <a:lstStyle/>
        <a:p>
          <a:r>
            <a:rPr lang="en-US" dirty="0" smtClean="0">
              <a:latin typeface="Georgia" panose="02040502050405020303" pitchFamily="18" charset="0"/>
            </a:rPr>
            <a:t>Hypothesis</a:t>
          </a:r>
        </a:p>
      </dgm:t>
    </dgm:pt>
    <dgm:pt modelId="{FD7574A6-65B4-47D4-ABF1-3071A005B78E}" type="parTrans" cxnId="{58DFC3BC-5373-4725-8A95-F1742217F34F}">
      <dgm:prSet/>
      <dgm:spPr/>
      <dgm:t>
        <a:bodyPr/>
        <a:lstStyle/>
        <a:p>
          <a:endParaRPr lang="en-US">
            <a:latin typeface="Georgia" panose="02040502050405020303" pitchFamily="18" charset="0"/>
          </a:endParaRPr>
        </a:p>
      </dgm:t>
    </dgm:pt>
    <dgm:pt modelId="{26E70C18-350E-4BCC-A12F-B0071C0A6E34}" type="sibTrans" cxnId="{58DFC3BC-5373-4725-8A95-F1742217F34F}">
      <dgm:prSet/>
      <dgm:spPr/>
      <dgm:t>
        <a:bodyPr/>
        <a:lstStyle/>
        <a:p>
          <a:endParaRPr lang="en-US">
            <a:latin typeface="Georgia" panose="02040502050405020303" pitchFamily="18" charset="0"/>
          </a:endParaRPr>
        </a:p>
      </dgm:t>
    </dgm:pt>
    <dgm:pt modelId="{65093AD0-DC9F-4C0C-A47B-E0FFD535308C}">
      <dgm:prSet/>
      <dgm:spPr/>
      <dgm:t>
        <a:bodyPr/>
        <a:lstStyle/>
        <a:p>
          <a:r>
            <a:rPr lang="en-US" smtClean="0">
              <a:latin typeface="Georgia" panose="02040502050405020303" pitchFamily="18" charset="0"/>
            </a:rPr>
            <a:t>Results</a:t>
          </a:r>
          <a:endParaRPr lang="en-US" dirty="0" smtClean="0">
            <a:latin typeface="Georgia" panose="02040502050405020303" pitchFamily="18" charset="0"/>
          </a:endParaRPr>
        </a:p>
      </dgm:t>
    </dgm:pt>
    <dgm:pt modelId="{7995388E-0664-4DEA-9105-80A1FCDA02ED}" type="parTrans" cxnId="{D4D10760-DFF9-40B7-8C0D-5B4DE63EDBB7}">
      <dgm:prSet/>
      <dgm:spPr/>
      <dgm:t>
        <a:bodyPr/>
        <a:lstStyle/>
        <a:p>
          <a:endParaRPr lang="en-US">
            <a:latin typeface="Georgia" panose="02040502050405020303" pitchFamily="18" charset="0"/>
          </a:endParaRPr>
        </a:p>
      </dgm:t>
    </dgm:pt>
    <dgm:pt modelId="{7717AF5D-A73E-4B0F-94CC-171AC49CDC3B}" type="sibTrans" cxnId="{D4D10760-DFF9-40B7-8C0D-5B4DE63EDBB7}">
      <dgm:prSet/>
      <dgm:spPr/>
      <dgm:t>
        <a:bodyPr/>
        <a:lstStyle/>
        <a:p>
          <a:endParaRPr lang="en-US">
            <a:latin typeface="Georgia" panose="02040502050405020303" pitchFamily="18" charset="0"/>
          </a:endParaRPr>
        </a:p>
      </dgm:t>
    </dgm:pt>
    <dgm:pt modelId="{7C7C07DB-59D8-41FF-8335-4DF9BED95A7D}">
      <dgm:prSet/>
      <dgm:spPr/>
      <dgm:t>
        <a:bodyPr/>
        <a:lstStyle/>
        <a:p>
          <a:r>
            <a:rPr lang="en-US" smtClean="0">
              <a:latin typeface="Georgia" panose="02040502050405020303" pitchFamily="18" charset="0"/>
            </a:rPr>
            <a:t>Conclusion</a:t>
          </a:r>
          <a:endParaRPr lang="en-US" dirty="0" smtClean="0">
            <a:latin typeface="Georgia" panose="02040502050405020303" pitchFamily="18" charset="0"/>
          </a:endParaRPr>
        </a:p>
      </dgm:t>
    </dgm:pt>
    <dgm:pt modelId="{7C5EF8DF-CAD6-439B-AAEE-75D46BA78F4B}" type="parTrans" cxnId="{83E66468-0FE4-483B-9611-6CC6632E6A20}">
      <dgm:prSet/>
      <dgm:spPr/>
      <dgm:t>
        <a:bodyPr/>
        <a:lstStyle/>
        <a:p>
          <a:endParaRPr lang="en-US">
            <a:latin typeface="Georgia" panose="02040502050405020303" pitchFamily="18" charset="0"/>
          </a:endParaRPr>
        </a:p>
      </dgm:t>
    </dgm:pt>
    <dgm:pt modelId="{868AFB62-0273-4239-80B0-9BE27DFC22B4}" type="sibTrans" cxnId="{83E66468-0FE4-483B-9611-6CC6632E6A20}">
      <dgm:prSet/>
      <dgm:spPr/>
      <dgm:t>
        <a:bodyPr/>
        <a:lstStyle/>
        <a:p>
          <a:endParaRPr lang="en-US">
            <a:latin typeface="Georgia" panose="02040502050405020303" pitchFamily="18" charset="0"/>
          </a:endParaRPr>
        </a:p>
      </dgm:t>
    </dgm:pt>
    <dgm:pt modelId="{7E4EB0BD-7E1A-4AB3-9864-B7F9A5EF0577}" type="pres">
      <dgm:prSet presAssocID="{E9C7E7D4-AA4C-4CC9-A49A-8A8109F4698E}" presName="Name0" presStyleCnt="0">
        <dgm:presLayoutVars>
          <dgm:dir/>
          <dgm:resizeHandles val="exact"/>
        </dgm:presLayoutVars>
      </dgm:prSet>
      <dgm:spPr/>
      <dgm:t>
        <a:bodyPr/>
        <a:lstStyle/>
        <a:p>
          <a:endParaRPr lang="en-US"/>
        </a:p>
      </dgm:t>
    </dgm:pt>
    <dgm:pt modelId="{CD11D356-A6BD-4F56-89FA-1926FCE26D33}" type="pres">
      <dgm:prSet presAssocID="{E9C7E7D4-AA4C-4CC9-A49A-8A8109F4698E}" presName="arrow" presStyleLbl="bgShp" presStyleIdx="0" presStyleCnt="1"/>
      <dgm:spPr>
        <a:solidFill>
          <a:srgbClr val="F2FDB9"/>
        </a:solidFill>
      </dgm:spPr>
    </dgm:pt>
    <dgm:pt modelId="{60310F1B-018E-4778-A7CE-73C868D50EBB}" type="pres">
      <dgm:prSet presAssocID="{E9C7E7D4-AA4C-4CC9-A49A-8A8109F4698E}" presName="points" presStyleCnt="0"/>
      <dgm:spPr/>
    </dgm:pt>
    <dgm:pt modelId="{70764F59-7A8A-4238-A657-077A60868147}" type="pres">
      <dgm:prSet presAssocID="{8BFE1F0A-7768-42D8-9C38-98C56CF2DC04}" presName="compositeA" presStyleCnt="0"/>
      <dgm:spPr/>
    </dgm:pt>
    <dgm:pt modelId="{6BF02742-5FA9-4509-95D7-0DE728557E44}" type="pres">
      <dgm:prSet presAssocID="{8BFE1F0A-7768-42D8-9C38-98C56CF2DC04}" presName="textA" presStyleLbl="revTx" presStyleIdx="0" presStyleCnt="5">
        <dgm:presLayoutVars>
          <dgm:bulletEnabled val="1"/>
        </dgm:presLayoutVars>
      </dgm:prSet>
      <dgm:spPr/>
      <dgm:t>
        <a:bodyPr/>
        <a:lstStyle/>
        <a:p>
          <a:endParaRPr lang="en-US"/>
        </a:p>
      </dgm:t>
    </dgm:pt>
    <dgm:pt modelId="{957850AC-FA9D-4D91-96AF-F4F87205105A}" type="pres">
      <dgm:prSet presAssocID="{8BFE1F0A-7768-42D8-9C38-98C56CF2DC04}" presName="circleA" presStyleLbl="node1" presStyleIdx="0" presStyleCnt="5"/>
      <dgm:spPr>
        <a:solidFill>
          <a:srgbClr val="006666"/>
        </a:solidFill>
      </dgm:spPr>
    </dgm:pt>
    <dgm:pt modelId="{4881A1FA-9050-4DD1-8519-93C7FC1D3D83}" type="pres">
      <dgm:prSet presAssocID="{8BFE1F0A-7768-42D8-9C38-98C56CF2DC04}" presName="spaceA" presStyleCnt="0"/>
      <dgm:spPr/>
    </dgm:pt>
    <dgm:pt modelId="{5DF3B506-AC27-4E00-BAB5-05BE2A6A243C}" type="pres">
      <dgm:prSet presAssocID="{2763456D-6289-4946-966D-9EA84C6360DD}" presName="space" presStyleCnt="0"/>
      <dgm:spPr/>
    </dgm:pt>
    <dgm:pt modelId="{A97848A8-C33F-465D-8536-2067D3D8F6CD}" type="pres">
      <dgm:prSet presAssocID="{0C69C8E2-C279-40F4-9FE7-6B8FE0072153}" presName="compositeB" presStyleCnt="0"/>
      <dgm:spPr/>
    </dgm:pt>
    <dgm:pt modelId="{6718288B-0947-4A4C-AA9F-CA453C089CA2}" type="pres">
      <dgm:prSet presAssocID="{0C69C8E2-C279-40F4-9FE7-6B8FE0072153}" presName="textB" presStyleLbl="revTx" presStyleIdx="1" presStyleCnt="5">
        <dgm:presLayoutVars>
          <dgm:bulletEnabled val="1"/>
        </dgm:presLayoutVars>
      </dgm:prSet>
      <dgm:spPr/>
      <dgm:t>
        <a:bodyPr/>
        <a:lstStyle/>
        <a:p>
          <a:endParaRPr lang="en-US"/>
        </a:p>
      </dgm:t>
    </dgm:pt>
    <dgm:pt modelId="{17F21EC4-52B7-4C5C-BDEB-721E0BD41F0D}" type="pres">
      <dgm:prSet presAssocID="{0C69C8E2-C279-40F4-9FE7-6B8FE0072153}" presName="circleB" presStyleLbl="node1" presStyleIdx="1" presStyleCnt="5"/>
      <dgm:spPr>
        <a:solidFill>
          <a:srgbClr val="006666"/>
        </a:solidFill>
      </dgm:spPr>
    </dgm:pt>
    <dgm:pt modelId="{37A5E2ED-2AF3-487A-947F-8C4CAC9C6631}" type="pres">
      <dgm:prSet presAssocID="{0C69C8E2-C279-40F4-9FE7-6B8FE0072153}" presName="spaceB" presStyleCnt="0"/>
      <dgm:spPr/>
    </dgm:pt>
    <dgm:pt modelId="{9F26A86C-D456-4CD8-B795-B65AFD0F15A7}" type="pres">
      <dgm:prSet presAssocID="{57D4D420-6003-4C4F-8340-0C271828C764}" presName="space" presStyleCnt="0"/>
      <dgm:spPr/>
    </dgm:pt>
    <dgm:pt modelId="{FFE53AC5-F8BF-433E-A3A6-204A588CDF2B}" type="pres">
      <dgm:prSet presAssocID="{2EAB5412-8017-46D9-93F8-6A37ECAC49B6}" presName="compositeA" presStyleCnt="0"/>
      <dgm:spPr/>
    </dgm:pt>
    <dgm:pt modelId="{AAAC49ED-39E2-4DBA-B85A-8691AA17DB92}" type="pres">
      <dgm:prSet presAssocID="{2EAB5412-8017-46D9-93F8-6A37ECAC49B6}" presName="textA" presStyleLbl="revTx" presStyleIdx="2" presStyleCnt="5">
        <dgm:presLayoutVars>
          <dgm:bulletEnabled val="1"/>
        </dgm:presLayoutVars>
      </dgm:prSet>
      <dgm:spPr/>
      <dgm:t>
        <a:bodyPr/>
        <a:lstStyle/>
        <a:p>
          <a:endParaRPr lang="en-US"/>
        </a:p>
      </dgm:t>
    </dgm:pt>
    <dgm:pt modelId="{2EAF3330-F25B-4043-8335-E4554C3F71CB}" type="pres">
      <dgm:prSet presAssocID="{2EAB5412-8017-46D9-93F8-6A37ECAC49B6}" presName="circleA" presStyleLbl="node1" presStyleIdx="2" presStyleCnt="5"/>
      <dgm:spPr>
        <a:solidFill>
          <a:srgbClr val="006666"/>
        </a:solidFill>
      </dgm:spPr>
    </dgm:pt>
    <dgm:pt modelId="{4224DCA5-5B8C-411E-A309-28D659851D36}" type="pres">
      <dgm:prSet presAssocID="{2EAB5412-8017-46D9-93F8-6A37ECAC49B6}" presName="spaceA" presStyleCnt="0"/>
      <dgm:spPr/>
    </dgm:pt>
    <dgm:pt modelId="{C8793F0E-2BA9-42FA-BC02-39B9CCD5E49E}" type="pres">
      <dgm:prSet presAssocID="{26E70C18-350E-4BCC-A12F-B0071C0A6E34}" presName="space" presStyleCnt="0"/>
      <dgm:spPr/>
    </dgm:pt>
    <dgm:pt modelId="{9284567E-F087-41D8-ADDC-8090F43934D9}" type="pres">
      <dgm:prSet presAssocID="{65093AD0-DC9F-4C0C-A47B-E0FFD535308C}" presName="compositeB" presStyleCnt="0"/>
      <dgm:spPr/>
    </dgm:pt>
    <dgm:pt modelId="{0389BBF5-6C5D-4598-8CDA-19666D054D39}" type="pres">
      <dgm:prSet presAssocID="{65093AD0-DC9F-4C0C-A47B-E0FFD535308C}" presName="textB" presStyleLbl="revTx" presStyleIdx="3" presStyleCnt="5">
        <dgm:presLayoutVars>
          <dgm:bulletEnabled val="1"/>
        </dgm:presLayoutVars>
      </dgm:prSet>
      <dgm:spPr/>
      <dgm:t>
        <a:bodyPr/>
        <a:lstStyle/>
        <a:p>
          <a:endParaRPr lang="en-US"/>
        </a:p>
      </dgm:t>
    </dgm:pt>
    <dgm:pt modelId="{24A007FE-C21E-4D38-81C5-657D80889D5E}" type="pres">
      <dgm:prSet presAssocID="{65093AD0-DC9F-4C0C-A47B-E0FFD535308C}" presName="circleB" presStyleLbl="node1" presStyleIdx="3" presStyleCnt="5"/>
      <dgm:spPr>
        <a:solidFill>
          <a:srgbClr val="006666"/>
        </a:solidFill>
      </dgm:spPr>
    </dgm:pt>
    <dgm:pt modelId="{B4C08150-B7CD-4EC1-9328-DFEB1F129582}" type="pres">
      <dgm:prSet presAssocID="{65093AD0-DC9F-4C0C-A47B-E0FFD535308C}" presName="spaceB" presStyleCnt="0"/>
      <dgm:spPr/>
    </dgm:pt>
    <dgm:pt modelId="{C07F55E6-243B-46C3-BA9A-0D3119EAB39D}" type="pres">
      <dgm:prSet presAssocID="{7717AF5D-A73E-4B0F-94CC-171AC49CDC3B}" presName="space" presStyleCnt="0"/>
      <dgm:spPr/>
    </dgm:pt>
    <dgm:pt modelId="{6A859F5E-C315-4B5D-90FF-F757C507AD19}" type="pres">
      <dgm:prSet presAssocID="{7C7C07DB-59D8-41FF-8335-4DF9BED95A7D}" presName="compositeA" presStyleCnt="0"/>
      <dgm:spPr/>
    </dgm:pt>
    <dgm:pt modelId="{E6D101C5-8C7A-4387-947F-376AFD636B28}" type="pres">
      <dgm:prSet presAssocID="{7C7C07DB-59D8-41FF-8335-4DF9BED95A7D}" presName="textA" presStyleLbl="revTx" presStyleIdx="4" presStyleCnt="5">
        <dgm:presLayoutVars>
          <dgm:bulletEnabled val="1"/>
        </dgm:presLayoutVars>
      </dgm:prSet>
      <dgm:spPr/>
      <dgm:t>
        <a:bodyPr/>
        <a:lstStyle/>
        <a:p>
          <a:endParaRPr lang="en-US"/>
        </a:p>
      </dgm:t>
    </dgm:pt>
    <dgm:pt modelId="{16DADBB6-7A03-43E7-90D7-5CD186B21DE6}" type="pres">
      <dgm:prSet presAssocID="{7C7C07DB-59D8-41FF-8335-4DF9BED95A7D}" presName="circleA" presStyleLbl="node1" presStyleIdx="4" presStyleCnt="5"/>
      <dgm:spPr>
        <a:solidFill>
          <a:srgbClr val="006666"/>
        </a:solidFill>
      </dgm:spPr>
    </dgm:pt>
    <dgm:pt modelId="{DEB5FDEA-E83E-4E62-8594-5310CD5E5D0F}" type="pres">
      <dgm:prSet presAssocID="{7C7C07DB-59D8-41FF-8335-4DF9BED95A7D}" presName="spaceA" presStyleCnt="0"/>
      <dgm:spPr/>
    </dgm:pt>
  </dgm:ptLst>
  <dgm:cxnLst>
    <dgm:cxn modelId="{356B47C0-2F0E-4FDF-8B00-DC4FDB66EE87}" type="presOf" srcId="{65093AD0-DC9F-4C0C-A47B-E0FFD535308C}" destId="{0389BBF5-6C5D-4598-8CDA-19666D054D39}" srcOrd="0" destOrd="0" presId="urn:microsoft.com/office/officeart/2005/8/layout/hProcess11"/>
    <dgm:cxn modelId="{83E66468-0FE4-483B-9611-6CC6632E6A20}" srcId="{E9C7E7D4-AA4C-4CC9-A49A-8A8109F4698E}" destId="{7C7C07DB-59D8-41FF-8335-4DF9BED95A7D}" srcOrd="4" destOrd="0" parTransId="{7C5EF8DF-CAD6-439B-AAEE-75D46BA78F4B}" sibTransId="{868AFB62-0273-4239-80B0-9BE27DFC22B4}"/>
    <dgm:cxn modelId="{D0804756-4CCF-4C91-94DB-F049371B9E76}" type="presOf" srcId="{7C7C07DB-59D8-41FF-8335-4DF9BED95A7D}" destId="{E6D101C5-8C7A-4387-947F-376AFD636B28}" srcOrd="0" destOrd="0" presId="urn:microsoft.com/office/officeart/2005/8/layout/hProcess11"/>
    <dgm:cxn modelId="{31539056-EEAF-437A-A138-D2155442CC3C}" srcId="{E9C7E7D4-AA4C-4CC9-A49A-8A8109F4698E}" destId="{8BFE1F0A-7768-42D8-9C38-98C56CF2DC04}" srcOrd="0" destOrd="0" parTransId="{EB126D79-2D2B-4B7D-BEA3-5301478FA276}" sibTransId="{2763456D-6289-4946-966D-9EA84C6360DD}"/>
    <dgm:cxn modelId="{D4D10760-DFF9-40B7-8C0D-5B4DE63EDBB7}" srcId="{E9C7E7D4-AA4C-4CC9-A49A-8A8109F4698E}" destId="{65093AD0-DC9F-4C0C-A47B-E0FFD535308C}" srcOrd="3" destOrd="0" parTransId="{7995388E-0664-4DEA-9105-80A1FCDA02ED}" sibTransId="{7717AF5D-A73E-4B0F-94CC-171AC49CDC3B}"/>
    <dgm:cxn modelId="{700F2632-FFA0-480E-932D-32BF298B80F7}" type="presOf" srcId="{8BFE1F0A-7768-42D8-9C38-98C56CF2DC04}" destId="{6BF02742-5FA9-4509-95D7-0DE728557E44}" srcOrd="0" destOrd="0" presId="urn:microsoft.com/office/officeart/2005/8/layout/hProcess11"/>
    <dgm:cxn modelId="{F451D258-860A-4D2B-9FE1-B9821FEF4EB9}" type="presOf" srcId="{E9C7E7D4-AA4C-4CC9-A49A-8A8109F4698E}" destId="{7E4EB0BD-7E1A-4AB3-9864-B7F9A5EF0577}" srcOrd="0" destOrd="0" presId="urn:microsoft.com/office/officeart/2005/8/layout/hProcess11"/>
    <dgm:cxn modelId="{CECA5EBB-DDCA-4B0B-8FA4-6FB47BD629E6}" type="presOf" srcId="{2EAB5412-8017-46D9-93F8-6A37ECAC49B6}" destId="{AAAC49ED-39E2-4DBA-B85A-8691AA17DB92}" srcOrd="0" destOrd="0" presId="urn:microsoft.com/office/officeart/2005/8/layout/hProcess11"/>
    <dgm:cxn modelId="{AF4C1F94-5E30-4786-B835-2B300A56C8BF}" srcId="{E9C7E7D4-AA4C-4CC9-A49A-8A8109F4698E}" destId="{0C69C8E2-C279-40F4-9FE7-6B8FE0072153}" srcOrd="1" destOrd="0" parTransId="{E66FD97F-1468-4599-A82F-42E4EA3B4C0D}" sibTransId="{57D4D420-6003-4C4F-8340-0C271828C764}"/>
    <dgm:cxn modelId="{58DFC3BC-5373-4725-8A95-F1742217F34F}" srcId="{E9C7E7D4-AA4C-4CC9-A49A-8A8109F4698E}" destId="{2EAB5412-8017-46D9-93F8-6A37ECAC49B6}" srcOrd="2" destOrd="0" parTransId="{FD7574A6-65B4-47D4-ABF1-3071A005B78E}" sibTransId="{26E70C18-350E-4BCC-A12F-B0071C0A6E34}"/>
    <dgm:cxn modelId="{2ABFC7D1-DF2C-4DB6-8DA3-ADD92208E2B0}" type="presOf" srcId="{0C69C8E2-C279-40F4-9FE7-6B8FE0072153}" destId="{6718288B-0947-4A4C-AA9F-CA453C089CA2}" srcOrd="0" destOrd="0" presId="urn:microsoft.com/office/officeart/2005/8/layout/hProcess11"/>
    <dgm:cxn modelId="{E7A8371B-23CB-4C86-9DD9-00B371530316}" type="presParOf" srcId="{7E4EB0BD-7E1A-4AB3-9864-B7F9A5EF0577}" destId="{CD11D356-A6BD-4F56-89FA-1926FCE26D33}" srcOrd="0" destOrd="0" presId="urn:microsoft.com/office/officeart/2005/8/layout/hProcess11"/>
    <dgm:cxn modelId="{42FCD91D-E494-4884-A2DD-9F6C3299FFAE}" type="presParOf" srcId="{7E4EB0BD-7E1A-4AB3-9864-B7F9A5EF0577}" destId="{60310F1B-018E-4778-A7CE-73C868D50EBB}" srcOrd="1" destOrd="0" presId="urn:microsoft.com/office/officeart/2005/8/layout/hProcess11"/>
    <dgm:cxn modelId="{8A1C0195-5042-42C2-8582-A6A3FF499F2F}" type="presParOf" srcId="{60310F1B-018E-4778-A7CE-73C868D50EBB}" destId="{70764F59-7A8A-4238-A657-077A60868147}" srcOrd="0" destOrd="0" presId="urn:microsoft.com/office/officeart/2005/8/layout/hProcess11"/>
    <dgm:cxn modelId="{34E8262A-0211-41C0-A7FA-4D02B3CFA5FF}" type="presParOf" srcId="{70764F59-7A8A-4238-A657-077A60868147}" destId="{6BF02742-5FA9-4509-95D7-0DE728557E44}" srcOrd="0" destOrd="0" presId="urn:microsoft.com/office/officeart/2005/8/layout/hProcess11"/>
    <dgm:cxn modelId="{06020AA0-AE8B-4FC2-8F79-BE59999D9D12}" type="presParOf" srcId="{70764F59-7A8A-4238-A657-077A60868147}" destId="{957850AC-FA9D-4D91-96AF-F4F87205105A}" srcOrd="1" destOrd="0" presId="urn:microsoft.com/office/officeart/2005/8/layout/hProcess11"/>
    <dgm:cxn modelId="{224F16A6-7345-4D01-8169-0265E900B9A3}" type="presParOf" srcId="{70764F59-7A8A-4238-A657-077A60868147}" destId="{4881A1FA-9050-4DD1-8519-93C7FC1D3D83}" srcOrd="2" destOrd="0" presId="urn:microsoft.com/office/officeart/2005/8/layout/hProcess11"/>
    <dgm:cxn modelId="{8206421A-8CFA-497A-91D9-E7032D16E1EA}" type="presParOf" srcId="{60310F1B-018E-4778-A7CE-73C868D50EBB}" destId="{5DF3B506-AC27-4E00-BAB5-05BE2A6A243C}" srcOrd="1" destOrd="0" presId="urn:microsoft.com/office/officeart/2005/8/layout/hProcess11"/>
    <dgm:cxn modelId="{72C91443-B1C8-467D-94F4-0DCB4F8DF11E}" type="presParOf" srcId="{60310F1B-018E-4778-A7CE-73C868D50EBB}" destId="{A97848A8-C33F-465D-8536-2067D3D8F6CD}" srcOrd="2" destOrd="0" presId="urn:microsoft.com/office/officeart/2005/8/layout/hProcess11"/>
    <dgm:cxn modelId="{D9BE220F-3D84-4A31-BA02-B47DB6A724F5}" type="presParOf" srcId="{A97848A8-C33F-465D-8536-2067D3D8F6CD}" destId="{6718288B-0947-4A4C-AA9F-CA453C089CA2}" srcOrd="0" destOrd="0" presId="urn:microsoft.com/office/officeart/2005/8/layout/hProcess11"/>
    <dgm:cxn modelId="{81F9BFE6-412A-4483-91DC-D0988AF39BCC}" type="presParOf" srcId="{A97848A8-C33F-465D-8536-2067D3D8F6CD}" destId="{17F21EC4-52B7-4C5C-BDEB-721E0BD41F0D}" srcOrd="1" destOrd="0" presId="urn:microsoft.com/office/officeart/2005/8/layout/hProcess11"/>
    <dgm:cxn modelId="{D60E140B-3A24-4C8B-A6F9-B7E0A3AA1E53}" type="presParOf" srcId="{A97848A8-C33F-465D-8536-2067D3D8F6CD}" destId="{37A5E2ED-2AF3-487A-947F-8C4CAC9C6631}" srcOrd="2" destOrd="0" presId="urn:microsoft.com/office/officeart/2005/8/layout/hProcess11"/>
    <dgm:cxn modelId="{69F5B2E9-BEFF-41E1-873B-1B75D5635F86}" type="presParOf" srcId="{60310F1B-018E-4778-A7CE-73C868D50EBB}" destId="{9F26A86C-D456-4CD8-B795-B65AFD0F15A7}" srcOrd="3" destOrd="0" presId="urn:microsoft.com/office/officeart/2005/8/layout/hProcess11"/>
    <dgm:cxn modelId="{DB3C7568-38CE-4F38-889E-1966DCDC5F30}" type="presParOf" srcId="{60310F1B-018E-4778-A7CE-73C868D50EBB}" destId="{FFE53AC5-F8BF-433E-A3A6-204A588CDF2B}" srcOrd="4" destOrd="0" presId="urn:microsoft.com/office/officeart/2005/8/layout/hProcess11"/>
    <dgm:cxn modelId="{70F73A2C-56EA-4934-B8E0-524D7BE9BF40}" type="presParOf" srcId="{FFE53AC5-F8BF-433E-A3A6-204A588CDF2B}" destId="{AAAC49ED-39E2-4DBA-B85A-8691AA17DB92}" srcOrd="0" destOrd="0" presId="urn:microsoft.com/office/officeart/2005/8/layout/hProcess11"/>
    <dgm:cxn modelId="{A5AF099D-0CD1-4364-9160-BA455BA24E6B}" type="presParOf" srcId="{FFE53AC5-F8BF-433E-A3A6-204A588CDF2B}" destId="{2EAF3330-F25B-4043-8335-E4554C3F71CB}" srcOrd="1" destOrd="0" presId="urn:microsoft.com/office/officeart/2005/8/layout/hProcess11"/>
    <dgm:cxn modelId="{33F4EE4C-96D5-4B53-A1D5-CB0D0B2F5E6C}" type="presParOf" srcId="{FFE53AC5-F8BF-433E-A3A6-204A588CDF2B}" destId="{4224DCA5-5B8C-411E-A309-28D659851D36}" srcOrd="2" destOrd="0" presId="urn:microsoft.com/office/officeart/2005/8/layout/hProcess11"/>
    <dgm:cxn modelId="{C651C2EB-253D-4241-8D15-C6A9AE8C2533}" type="presParOf" srcId="{60310F1B-018E-4778-A7CE-73C868D50EBB}" destId="{C8793F0E-2BA9-42FA-BC02-39B9CCD5E49E}" srcOrd="5" destOrd="0" presId="urn:microsoft.com/office/officeart/2005/8/layout/hProcess11"/>
    <dgm:cxn modelId="{11EAD093-D760-4D97-9F67-E56507083D0E}" type="presParOf" srcId="{60310F1B-018E-4778-A7CE-73C868D50EBB}" destId="{9284567E-F087-41D8-ADDC-8090F43934D9}" srcOrd="6" destOrd="0" presId="urn:microsoft.com/office/officeart/2005/8/layout/hProcess11"/>
    <dgm:cxn modelId="{1EA8D8D9-C6C6-47EA-AB5B-787B2856F23D}" type="presParOf" srcId="{9284567E-F087-41D8-ADDC-8090F43934D9}" destId="{0389BBF5-6C5D-4598-8CDA-19666D054D39}" srcOrd="0" destOrd="0" presId="urn:microsoft.com/office/officeart/2005/8/layout/hProcess11"/>
    <dgm:cxn modelId="{307342C8-B4AD-4CDE-BA1F-27712DF31E0B}" type="presParOf" srcId="{9284567E-F087-41D8-ADDC-8090F43934D9}" destId="{24A007FE-C21E-4D38-81C5-657D80889D5E}" srcOrd="1" destOrd="0" presId="urn:microsoft.com/office/officeart/2005/8/layout/hProcess11"/>
    <dgm:cxn modelId="{25EDFE87-4927-4DF6-AE74-24A4B9120DE4}" type="presParOf" srcId="{9284567E-F087-41D8-ADDC-8090F43934D9}" destId="{B4C08150-B7CD-4EC1-9328-DFEB1F129582}" srcOrd="2" destOrd="0" presId="urn:microsoft.com/office/officeart/2005/8/layout/hProcess11"/>
    <dgm:cxn modelId="{A88B0DDE-049B-4337-960D-5A92AA54ED94}" type="presParOf" srcId="{60310F1B-018E-4778-A7CE-73C868D50EBB}" destId="{C07F55E6-243B-46C3-BA9A-0D3119EAB39D}" srcOrd="7" destOrd="0" presId="urn:microsoft.com/office/officeart/2005/8/layout/hProcess11"/>
    <dgm:cxn modelId="{C1CE7B1E-7146-422C-861F-A06AEACB6C3B}" type="presParOf" srcId="{60310F1B-018E-4778-A7CE-73C868D50EBB}" destId="{6A859F5E-C315-4B5D-90FF-F757C507AD19}" srcOrd="8" destOrd="0" presId="urn:microsoft.com/office/officeart/2005/8/layout/hProcess11"/>
    <dgm:cxn modelId="{D5A21515-0CE3-4FA4-94B2-A22708F12BBA}" type="presParOf" srcId="{6A859F5E-C315-4B5D-90FF-F757C507AD19}" destId="{E6D101C5-8C7A-4387-947F-376AFD636B28}" srcOrd="0" destOrd="0" presId="urn:microsoft.com/office/officeart/2005/8/layout/hProcess11"/>
    <dgm:cxn modelId="{BFF17BCF-F952-4B46-8BD2-5AB273D26801}" type="presParOf" srcId="{6A859F5E-C315-4B5D-90FF-F757C507AD19}" destId="{16DADBB6-7A03-43E7-90D7-5CD186B21DE6}" srcOrd="1" destOrd="0" presId="urn:microsoft.com/office/officeart/2005/8/layout/hProcess11"/>
    <dgm:cxn modelId="{A093C0FF-6787-4D2E-9ECA-DDCE0E1BFAEC}" type="presParOf" srcId="{6A859F5E-C315-4B5D-90FF-F757C507AD19}" destId="{DEB5FDEA-E83E-4E62-8594-5310CD5E5D0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3A3E0FD-69C3-4BCE-B375-32D758484935}"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18CDBD64-D06E-4559-80A1-62976D58BB50}">
      <dgm:prSet phldrT="[Text]"/>
      <dgm:spPr/>
      <dgm:t>
        <a:bodyPr/>
        <a:lstStyle/>
        <a:p>
          <a:pPr algn="ctr"/>
          <a:r>
            <a:rPr lang="en-US" b="1" dirty="0" smtClean="0">
              <a:latin typeface="Georgia" panose="02040502050405020303" pitchFamily="18" charset="0"/>
            </a:rPr>
            <a:t>Scientific Method</a:t>
          </a:r>
          <a:endParaRPr lang="en-US" b="1" dirty="0">
            <a:latin typeface="Georgia" panose="02040502050405020303" pitchFamily="18" charset="0"/>
          </a:endParaRPr>
        </a:p>
      </dgm:t>
    </dgm:pt>
    <dgm:pt modelId="{FAE10278-1D2F-4427-A407-9D48F0D8D836}" type="parTrans" cxnId="{A6A4681F-0ECD-488F-877D-F449E63D4B86}">
      <dgm:prSet/>
      <dgm:spPr/>
      <dgm:t>
        <a:bodyPr/>
        <a:lstStyle/>
        <a:p>
          <a:pPr algn="ctr"/>
          <a:endParaRPr lang="en-US" b="1" dirty="0">
            <a:latin typeface="Georgia" panose="02040502050405020303" pitchFamily="18" charset="0"/>
          </a:endParaRPr>
        </a:p>
      </dgm:t>
    </dgm:pt>
    <dgm:pt modelId="{6BDCA3BB-FFB4-46BB-8991-B694B3942BA4}" type="sibTrans" cxnId="{A6A4681F-0ECD-488F-877D-F449E63D4B86}">
      <dgm:prSet/>
      <dgm:spPr/>
      <dgm:t>
        <a:bodyPr/>
        <a:lstStyle/>
        <a:p>
          <a:pPr algn="ctr"/>
          <a:endParaRPr lang="en-US" b="1" dirty="0">
            <a:latin typeface="Georgia" panose="02040502050405020303" pitchFamily="18" charset="0"/>
          </a:endParaRPr>
        </a:p>
      </dgm:t>
    </dgm:pt>
    <dgm:pt modelId="{D2C20EB5-1E1D-4B97-B2BC-E6A5221D80A3}" type="pres">
      <dgm:prSet presAssocID="{73A3E0FD-69C3-4BCE-B375-32D758484935}" presName="vert0" presStyleCnt="0">
        <dgm:presLayoutVars>
          <dgm:dir/>
          <dgm:animOne val="branch"/>
          <dgm:animLvl val="lvl"/>
        </dgm:presLayoutVars>
      </dgm:prSet>
      <dgm:spPr/>
      <dgm:t>
        <a:bodyPr/>
        <a:lstStyle/>
        <a:p>
          <a:endParaRPr lang="en-US"/>
        </a:p>
      </dgm:t>
    </dgm:pt>
    <dgm:pt modelId="{56B4E265-283C-43F5-955E-08601B7CD067}" type="pres">
      <dgm:prSet presAssocID="{18CDBD64-D06E-4559-80A1-62976D58BB50}" presName="thickLine" presStyleLbl="alignNode1" presStyleIdx="0" presStyleCnt="1"/>
      <dgm:spPr/>
    </dgm:pt>
    <dgm:pt modelId="{58B6290F-4D8F-4D89-A7EF-BB4939FD640A}" type="pres">
      <dgm:prSet presAssocID="{18CDBD64-D06E-4559-80A1-62976D58BB50}" presName="horz1" presStyleCnt="0"/>
      <dgm:spPr/>
    </dgm:pt>
    <dgm:pt modelId="{724DD0FF-6861-435C-8536-FEEFE7338C42}" type="pres">
      <dgm:prSet presAssocID="{18CDBD64-D06E-4559-80A1-62976D58BB50}" presName="tx1" presStyleLbl="revTx" presStyleIdx="0" presStyleCnt="1"/>
      <dgm:spPr/>
      <dgm:t>
        <a:bodyPr/>
        <a:lstStyle/>
        <a:p>
          <a:endParaRPr lang="en-US"/>
        </a:p>
      </dgm:t>
    </dgm:pt>
    <dgm:pt modelId="{26103FF6-42EC-421D-878D-C2ACEB4131FA}" type="pres">
      <dgm:prSet presAssocID="{18CDBD64-D06E-4559-80A1-62976D58BB50}" presName="vert1" presStyleCnt="0"/>
      <dgm:spPr/>
    </dgm:pt>
  </dgm:ptLst>
  <dgm:cxnLst>
    <dgm:cxn modelId="{A6A4681F-0ECD-488F-877D-F449E63D4B86}" srcId="{73A3E0FD-69C3-4BCE-B375-32D758484935}" destId="{18CDBD64-D06E-4559-80A1-62976D58BB50}" srcOrd="0" destOrd="0" parTransId="{FAE10278-1D2F-4427-A407-9D48F0D8D836}" sibTransId="{6BDCA3BB-FFB4-46BB-8991-B694B3942BA4}"/>
    <dgm:cxn modelId="{DF246841-DA82-4301-8461-D6A248B88EAC}" type="presOf" srcId="{73A3E0FD-69C3-4BCE-B375-32D758484935}" destId="{D2C20EB5-1E1D-4B97-B2BC-E6A5221D80A3}" srcOrd="0" destOrd="0" presId="urn:microsoft.com/office/officeart/2008/layout/LinedList"/>
    <dgm:cxn modelId="{D1FC8EED-1990-4143-9397-36F3DDAB5E87}" type="presOf" srcId="{18CDBD64-D06E-4559-80A1-62976D58BB50}" destId="{724DD0FF-6861-435C-8536-FEEFE7338C42}" srcOrd="0" destOrd="0" presId="urn:microsoft.com/office/officeart/2008/layout/LinedList"/>
    <dgm:cxn modelId="{FA189F6C-DF22-4C42-9A05-87B9D17817FF}" type="presParOf" srcId="{D2C20EB5-1E1D-4B97-B2BC-E6A5221D80A3}" destId="{56B4E265-283C-43F5-955E-08601B7CD067}" srcOrd="0" destOrd="0" presId="urn:microsoft.com/office/officeart/2008/layout/LinedList"/>
    <dgm:cxn modelId="{819D20DD-BDB9-44CF-B771-4C520D9EFF8E}" type="presParOf" srcId="{D2C20EB5-1E1D-4B97-B2BC-E6A5221D80A3}" destId="{58B6290F-4D8F-4D89-A7EF-BB4939FD640A}" srcOrd="1" destOrd="0" presId="urn:microsoft.com/office/officeart/2008/layout/LinedList"/>
    <dgm:cxn modelId="{C41D5393-6005-450E-9E7A-AE0F535B0533}" type="presParOf" srcId="{58B6290F-4D8F-4D89-A7EF-BB4939FD640A}" destId="{724DD0FF-6861-435C-8536-FEEFE7338C42}" srcOrd="0" destOrd="0" presId="urn:microsoft.com/office/officeart/2008/layout/LinedList"/>
    <dgm:cxn modelId="{83D9A57A-CD2C-4CF0-A194-70B18791BB32}" type="presParOf" srcId="{58B6290F-4D8F-4D89-A7EF-BB4939FD640A}" destId="{26103FF6-42EC-421D-878D-C2ACEB4131FA}"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F19AB08-71E9-4A15-92DE-C9A5733F0B99}"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3DABDB07-09DC-4740-B381-D64459A713CD}">
      <dgm:prSet phldrT="[Text]" custT="1"/>
      <dgm:spPr/>
      <dgm:t>
        <a:bodyPr/>
        <a:lstStyle/>
        <a:p>
          <a:r>
            <a:rPr lang="en-US" sz="1800" dirty="0" smtClean="0">
              <a:latin typeface="Georgia" panose="02040502050405020303" pitchFamily="18" charset="0"/>
            </a:rPr>
            <a:t>According to </a:t>
          </a:r>
          <a:r>
            <a:rPr lang="en-US" sz="1800" dirty="0" err="1" smtClean="0">
              <a:latin typeface="Georgia" panose="02040502050405020303" pitchFamily="18" charset="0"/>
            </a:rPr>
            <a:t>Auguste</a:t>
          </a:r>
          <a:r>
            <a:rPr lang="en-US" sz="1800" dirty="0" smtClean="0">
              <a:latin typeface="Georgia" panose="02040502050405020303" pitchFamily="18" charset="0"/>
            </a:rPr>
            <a:t> Comte and Durkheim, “Sociology is a science because it adopts and applies the scientific method. Sociology does make use of scientific methods in the study of its subject matter.  It is a science because of the following reasons:</a:t>
          </a:r>
          <a:endParaRPr lang="en-US" sz="1800" dirty="0">
            <a:latin typeface="Georgia" panose="02040502050405020303" pitchFamily="18" charset="0"/>
          </a:endParaRPr>
        </a:p>
      </dgm:t>
    </dgm:pt>
    <dgm:pt modelId="{9A954FAE-7D29-42EE-8856-FA92E0DB1C74}" type="parTrans" cxnId="{76E4FC20-BC41-4D31-B56C-237214A74EA1}">
      <dgm:prSet/>
      <dgm:spPr/>
      <dgm:t>
        <a:bodyPr/>
        <a:lstStyle/>
        <a:p>
          <a:endParaRPr lang="en-US">
            <a:latin typeface="Georgia" panose="02040502050405020303" pitchFamily="18" charset="0"/>
          </a:endParaRPr>
        </a:p>
      </dgm:t>
    </dgm:pt>
    <dgm:pt modelId="{57971AC0-E535-44A3-BA6D-048BC2AE8021}" type="sibTrans" cxnId="{76E4FC20-BC41-4D31-B56C-237214A74EA1}">
      <dgm:prSet/>
      <dgm:spPr/>
      <dgm:t>
        <a:bodyPr/>
        <a:lstStyle/>
        <a:p>
          <a:endParaRPr lang="en-US">
            <a:latin typeface="Georgia" panose="02040502050405020303" pitchFamily="18" charset="0"/>
          </a:endParaRPr>
        </a:p>
      </dgm:t>
    </dgm:pt>
    <dgm:pt modelId="{083B7293-248F-45C5-8CA1-66C60AFE58F6}" type="pres">
      <dgm:prSet presAssocID="{1F19AB08-71E9-4A15-92DE-C9A5733F0B99}" presName="vert0" presStyleCnt="0">
        <dgm:presLayoutVars>
          <dgm:dir/>
          <dgm:animOne val="branch"/>
          <dgm:animLvl val="lvl"/>
        </dgm:presLayoutVars>
      </dgm:prSet>
      <dgm:spPr/>
      <dgm:t>
        <a:bodyPr/>
        <a:lstStyle/>
        <a:p>
          <a:endParaRPr lang="en-US"/>
        </a:p>
      </dgm:t>
    </dgm:pt>
    <dgm:pt modelId="{D0FCB7B7-6171-4C57-AF52-8E47C2865A24}" type="pres">
      <dgm:prSet presAssocID="{3DABDB07-09DC-4740-B381-D64459A713CD}" presName="thickLine" presStyleLbl="alignNode1" presStyleIdx="0" presStyleCnt="1"/>
      <dgm:spPr/>
    </dgm:pt>
    <dgm:pt modelId="{E241A0E9-89F0-4133-AEE6-EF7A046526BB}" type="pres">
      <dgm:prSet presAssocID="{3DABDB07-09DC-4740-B381-D64459A713CD}" presName="horz1" presStyleCnt="0"/>
      <dgm:spPr/>
    </dgm:pt>
    <dgm:pt modelId="{7AE20CAA-D767-4085-ACF0-D92BC4BB6E9B}" type="pres">
      <dgm:prSet presAssocID="{3DABDB07-09DC-4740-B381-D64459A713CD}" presName="tx1" presStyleLbl="revTx" presStyleIdx="0" presStyleCnt="1"/>
      <dgm:spPr/>
      <dgm:t>
        <a:bodyPr/>
        <a:lstStyle/>
        <a:p>
          <a:endParaRPr lang="en-US"/>
        </a:p>
      </dgm:t>
    </dgm:pt>
    <dgm:pt modelId="{F01E04F3-D95A-41F0-8BC9-55A9F32C8014}" type="pres">
      <dgm:prSet presAssocID="{3DABDB07-09DC-4740-B381-D64459A713CD}" presName="vert1" presStyleCnt="0"/>
      <dgm:spPr/>
    </dgm:pt>
  </dgm:ptLst>
  <dgm:cxnLst>
    <dgm:cxn modelId="{5DBC6D36-8E40-4BC5-8D00-2D58C6115D86}" type="presOf" srcId="{1F19AB08-71E9-4A15-92DE-C9A5733F0B99}" destId="{083B7293-248F-45C5-8CA1-66C60AFE58F6}" srcOrd="0" destOrd="0" presId="urn:microsoft.com/office/officeart/2008/layout/LinedList"/>
    <dgm:cxn modelId="{76E4FC20-BC41-4D31-B56C-237214A74EA1}" srcId="{1F19AB08-71E9-4A15-92DE-C9A5733F0B99}" destId="{3DABDB07-09DC-4740-B381-D64459A713CD}" srcOrd="0" destOrd="0" parTransId="{9A954FAE-7D29-42EE-8856-FA92E0DB1C74}" sibTransId="{57971AC0-E535-44A3-BA6D-048BC2AE8021}"/>
    <dgm:cxn modelId="{40BEAAB8-2C1E-468B-8600-8D1DB142A025}" type="presOf" srcId="{3DABDB07-09DC-4740-B381-D64459A713CD}" destId="{7AE20CAA-D767-4085-ACF0-D92BC4BB6E9B}" srcOrd="0" destOrd="0" presId="urn:microsoft.com/office/officeart/2008/layout/LinedList"/>
    <dgm:cxn modelId="{B2B9E3A9-58C2-4ED4-9ED2-C4AA72F52E50}" type="presParOf" srcId="{083B7293-248F-45C5-8CA1-66C60AFE58F6}" destId="{D0FCB7B7-6171-4C57-AF52-8E47C2865A24}" srcOrd="0" destOrd="0" presId="urn:microsoft.com/office/officeart/2008/layout/LinedList"/>
    <dgm:cxn modelId="{5EA608B5-D33C-49DE-BA42-9F63C5BB4342}" type="presParOf" srcId="{083B7293-248F-45C5-8CA1-66C60AFE58F6}" destId="{E241A0E9-89F0-4133-AEE6-EF7A046526BB}" srcOrd="1" destOrd="0" presId="urn:microsoft.com/office/officeart/2008/layout/LinedList"/>
    <dgm:cxn modelId="{130A5A7B-7EC4-4C37-B136-0AE6F614E759}" type="presParOf" srcId="{E241A0E9-89F0-4133-AEE6-EF7A046526BB}" destId="{7AE20CAA-D767-4085-ACF0-D92BC4BB6E9B}" srcOrd="0" destOrd="0" presId="urn:microsoft.com/office/officeart/2008/layout/LinedList"/>
    <dgm:cxn modelId="{ECAD338E-CDCC-4EE0-B709-37132FC66DF3}" type="presParOf" srcId="{E241A0E9-89F0-4133-AEE6-EF7A046526BB}" destId="{F01E04F3-D95A-41F0-8BC9-55A9F32C801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8B45A29-6C20-42CA-8E10-0B1C3D00363C}"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F67286D-2125-44B2-85C4-83B0360A069A}">
      <dgm:prSet/>
      <dgm:spPr/>
      <dgm:t>
        <a:bodyPr/>
        <a:lstStyle/>
        <a:p>
          <a:r>
            <a:rPr lang="en-US" dirty="0" smtClean="0">
              <a:solidFill>
                <a:schemeClr val="tx1"/>
              </a:solidFill>
              <a:latin typeface="Georgia" panose="02040502050405020303" pitchFamily="18" charset="0"/>
            </a:rPr>
            <a:t>Adopts </a:t>
          </a:r>
          <a:r>
            <a:rPr lang="en-US" b="1" dirty="0" smtClean="0">
              <a:solidFill>
                <a:schemeClr val="tx1"/>
              </a:solidFill>
              <a:latin typeface="Georgia" panose="02040502050405020303" pitchFamily="18" charset="0"/>
            </a:rPr>
            <a:t>scientific method</a:t>
          </a:r>
          <a:endParaRPr lang="en-US" b="1" dirty="0">
            <a:solidFill>
              <a:schemeClr val="tx1"/>
            </a:solidFill>
            <a:latin typeface="Georgia" panose="02040502050405020303" pitchFamily="18" charset="0"/>
          </a:endParaRPr>
        </a:p>
      </dgm:t>
    </dgm:pt>
    <dgm:pt modelId="{7EA9FC3B-992E-4194-B52B-4851A5FA7D08}" type="parTrans" cxnId="{B9F788FA-8569-4BF4-99E5-66D1FF7FD1A1}">
      <dgm:prSet/>
      <dgm:spPr/>
      <dgm:t>
        <a:bodyPr/>
        <a:lstStyle/>
        <a:p>
          <a:endParaRPr lang="en-US">
            <a:solidFill>
              <a:schemeClr val="tx1"/>
            </a:solidFill>
            <a:latin typeface="Georgia" panose="02040502050405020303" pitchFamily="18" charset="0"/>
          </a:endParaRPr>
        </a:p>
      </dgm:t>
    </dgm:pt>
    <dgm:pt modelId="{226AC364-6BA2-43AB-B9DE-90829DDAFAA8}" type="sibTrans" cxnId="{B9F788FA-8569-4BF4-99E5-66D1FF7FD1A1}">
      <dgm:prSet/>
      <dgm:spPr/>
      <dgm:t>
        <a:bodyPr/>
        <a:lstStyle/>
        <a:p>
          <a:endParaRPr lang="en-US">
            <a:solidFill>
              <a:schemeClr val="tx1"/>
            </a:solidFill>
            <a:latin typeface="Georgia" panose="02040502050405020303" pitchFamily="18" charset="0"/>
          </a:endParaRPr>
        </a:p>
      </dgm:t>
    </dgm:pt>
    <dgm:pt modelId="{5C918E30-D180-4061-B046-6B43E4A17C93}">
      <dgm:prSet/>
      <dgm:spPr/>
      <dgm:t>
        <a:bodyPr/>
        <a:lstStyle/>
        <a:p>
          <a:r>
            <a:rPr lang="en-US" dirty="0" smtClean="0">
              <a:solidFill>
                <a:schemeClr val="tx1"/>
              </a:solidFill>
              <a:latin typeface="Georgia" panose="02040502050405020303" pitchFamily="18" charset="0"/>
            </a:rPr>
            <a:t>Makes </a:t>
          </a:r>
          <a:r>
            <a:rPr lang="en-US" b="1" dirty="0" smtClean="0">
              <a:solidFill>
                <a:schemeClr val="tx1"/>
              </a:solidFill>
              <a:latin typeface="Georgia" panose="02040502050405020303" pitchFamily="18" charset="0"/>
            </a:rPr>
            <a:t>observations</a:t>
          </a:r>
        </a:p>
      </dgm:t>
    </dgm:pt>
    <dgm:pt modelId="{63DC432F-A7AF-49B7-838E-EFDBABF476BF}" type="parTrans" cxnId="{249A7857-8168-47E7-84EE-756CE7A0FFC2}">
      <dgm:prSet/>
      <dgm:spPr/>
      <dgm:t>
        <a:bodyPr/>
        <a:lstStyle/>
        <a:p>
          <a:endParaRPr lang="en-US">
            <a:solidFill>
              <a:schemeClr val="tx1"/>
            </a:solidFill>
            <a:latin typeface="Georgia" panose="02040502050405020303" pitchFamily="18" charset="0"/>
          </a:endParaRPr>
        </a:p>
      </dgm:t>
    </dgm:pt>
    <dgm:pt modelId="{03DEAEAA-6C9A-44C8-A956-7763511527EB}" type="sibTrans" cxnId="{249A7857-8168-47E7-84EE-756CE7A0FFC2}">
      <dgm:prSet/>
      <dgm:spPr/>
      <dgm:t>
        <a:bodyPr/>
        <a:lstStyle/>
        <a:p>
          <a:endParaRPr lang="en-US">
            <a:solidFill>
              <a:schemeClr val="tx1"/>
            </a:solidFill>
            <a:latin typeface="Georgia" panose="02040502050405020303" pitchFamily="18" charset="0"/>
          </a:endParaRPr>
        </a:p>
      </dgm:t>
    </dgm:pt>
    <dgm:pt modelId="{E0D7EC10-4A21-478E-B1EF-64CE2A79A5D8}">
      <dgm:prSet/>
      <dgm:spPr/>
      <dgm:t>
        <a:bodyPr/>
        <a:lstStyle/>
        <a:p>
          <a:r>
            <a:rPr lang="en-US" b="1" dirty="0" smtClean="0">
              <a:solidFill>
                <a:schemeClr val="tx1"/>
              </a:solidFill>
              <a:latin typeface="Georgia" panose="02040502050405020303" pitchFamily="18" charset="0"/>
            </a:rPr>
            <a:t>Objectivity</a:t>
          </a:r>
          <a:r>
            <a:rPr lang="en-US" dirty="0" smtClean="0">
              <a:solidFill>
                <a:schemeClr val="tx1"/>
              </a:solidFill>
              <a:latin typeface="Georgia" panose="02040502050405020303" pitchFamily="18" charset="0"/>
            </a:rPr>
            <a:t> is possible</a:t>
          </a:r>
          <a:endParaRPr lang="en-US" dirty="0">
            <a:solidFill>
              <a:schemeClr val="tx1"/>
            </a:solidFill>
            <a:latin typeface="Georgia" panose="02040502050405020303" pitchFamily="18" charset="0"/>
          </a:endParaRPr>
        </a:p>
      </dgm:t>
    </dgm:pt>
    <dgm:pt modelId="{3788D7DF-1564-44FC-91CC-7583792FAD72}" type="parTrans" cxnId="{2F0060F6-3164-48DE-ABFB-341E3DDF0DD8}">
      <dgm:prSet/>
      <dgm:spPr/>
      <dgm:t>
        <a:bodyPr/>
        <a:lstStyle/>
        <a:p>
          <a:endParaRPr lang="en-US">
            <a:solidFill>
              <a:schemeClr val="tx1"/>
            </a:solidFill>
            <a:latin typeface="Georgia" panose="02040502050405020303" pitchFamily="18" charset="0"/>
          </a:endParaRPr>
        </a:p>
      </dgm:t>
    </dgm:pt>
    <dgm:pt modelId="{2CBBACE3-7872-434A-92B2-9F227641F094}" type="sibTrans" cxnId="{2F0060F6-3164-48DE-ABFB-341E3DDF0DD8}">
      <dgm:prSet/>
      <dgm:spPr/>
      <dgm:t>
        <a:bodyPr/>
        <a:lstStyle/>
        <a:p>
          <a:endParaRPr lang="en-US">
            <a:solidFill>
              <a:schemeClr val="tx1"/>
            </a:solidFill>
            <a:latin typeface="Georgia" panose="02040502050405020303" pitchFamily="18" charset="0"/>
          </a:endParaRPr>
        </a:p>
      </dgm:t>
    </dgm:pt>
    <dgm:pt modelId="{F32F532A-7C2C-49B4-9732-9603859EE220}">
      <dgm:prSet/>
      <dgm:spPr/>
      <dgm:t>
        <a:bodyPr/>
        <a:lstStyle/>
        <a:p>
          <a:r>
            <a:rPr lang="en-US" dirty="0" smtClean="0">
              <a:solidFill>
                <a:schemeClr val="tx1"/>
              </a:solidFill>
              <a:latin typeface="Georgia" panose="02040502050405020303" pitchFamily="18" charset="0"/>
            </a:rPr>
            <a:t>Describes </a:t>
          </a:r>
          <a:r>
            <a:rPr lang="en-US" b="1" dirty="0" smtClean="0">
              <a:solidFill>
                <a:schemeClr val="tx1"/>
              </a:solidFill>
              <a:latin typeface="Georgia" panose="02040502050405020303" pitchFamily="18" charset="0"/>
            </a:rPr>
            <a:t>cause-effect relationship</a:t>
          </a:r>
          <a:endParaRPr lang="en-US" b="1" dirty="0">
            <a:solidFill>
              <a:schemeClr val="tx1"/>
            </a:solidFill>
            <a:latin typeface="Georgia" panose="02040502050405020303" pitchFamily="18" charset="0"/>
          </a:endParaRPr>
        </a:p>
      </dgm:t>
    </dgm:pt>
    <dgm:pt modelId="{6937A349-3F00-4E84-8712-E67177A0A3D8}" type="parTrans" cxnId="{4F7F610A-DE5F-4C9B-A3D1-D6BBEFD79512}">
      <dgm:prSet/>
      <dgm:spPr/>
      <dgm:t>
        <a:bodyPr/>
        <a:lstStyle/>
        <a:p>
          <a:endParaRPr lang="en-US">
            <a:solidFill>
              <a:schemeClr val="tx1"/>
            </a:solidFill>
            <a:latin typeface="Georgia" panose="02040502050405020303" pitchFamily="18" charset="0"/>
          </a:endParaRPr>
        </a:p>
      </dgm:t>
    </dgm:pt>
    <dgm:pt modelId="{926BCD48-E71F-4A90-9B96-0D94C515D72B}" type="sibTrans" cxnId="{4F7F610A-DE5F-4C9B-A3D1-D6BBEFD79512}">
      <dgm:prSet/>
      <dgm:spPr/>
      <dgm:t>
        <a:bodyPr/>
        <a:lstStyle/>
        <a:p>
          <a:endParaRPr lang="en-US">
            <a:solidFill>
              <a:schemeClr val="tx1"/>
            </a:solidFill>
            <a:latin typeface="Georgia" panose="02040502050405020303" pitchFamily="18" charset="0"/>
          </a:endParaRPr>
        </a:p>
      </dgm:t>
    </dgm:pt>
    <dgm:pt modelId="{22709778-B398-4F16-BAE9-951700A3373D}">
      <dgm:prSet/>
      <dgm:spPr/>
      <dgm:t>
        <a:bodyPr/>
        <a:lstStyle/>
        <a:p>
          <a:r>
            <a:rPr lang="en-US" dirty="0" smtClean="0">
              <a:solidFill>
                <a:schemeClr val="tx1"/>
              </a:solidFill>
              <a:latin typeface="Georgia" panose="02040502050405020303" pitchFamily="18" charset="0"/>
            </a:rPr>
            <a:t>Makes </a:t>
          </a:r>
          <a:r>
            <a:rPr lang="en-US" b="1" dirty="0" smtClean="0">
              <a:solidFill>
                <a:schemeClr val="tx1"/>
              </a:solidFill>
              <a:latin typeface="Georgia" panose="02040502050405020303" pitchFamily="18" charset="0"/>
            </a:rPr>
            <a:t>measurement</a:t>
          </a:r>
          <a:endParaRPr lang="en-US" b="1" dirty="0">
            <a:solidFill>
              <a:schemeClr val="tx1"/>
            </a:solidFill>
            <a:latin typeface="Georgia" panose="02040502050405020303" pitchFamily="18" charset="0"/>
          </a:endParaRPr>
        </a:p>
      </dgm:t>
    </dgm:pt>
    <dgm:pt modelId="{B7B51BA7-CA7D-424A-A0C5-69A5A8662876}" type="parTrans" cxnId="{1F10F56D-5C2A-40D0-A324-0AFBBAF2B49D}">
      <dgm:prSet/>
      <dgm:spPr/>
      <dgm:t>
        <a:bodyPr/>
        <a:lstStyle/>
        <a:p>
          <a:endParaRPr lang="en-US">
            <a:solidFill>
              <a:schemeClr val="tx1"/>
            </a:solidFill>
            <a:latin typeface="Georgia" panose="02040502050405020303" pitchFamily="18" charset="0"/>
          </a:endParaRPr>
        </a:p>
      </dgm:t>
    </dgm:pt>
    <dgm:pt modelId="{2B3C19DD-60E4-4140-B823-55CA871829CB}" type="sibTrans" cxnId="{1F10F56D-5C2A-40D0-A324-0AFBBAF2B49D}">
      <dgm:prSet/>
      <dgm:spPr/>
      <dgm:t>
        <a:bodyPr/>
        <a:lstStyle/>
        <a:p>
          <a:endParaRPr lang="en-US">
            <a:solidFill>
              <a:schemeClr val="tx1"/>
            </a:solidFill>
            <a:latin typeface="Georgia" panose="02040502050405020303" pitchFamily="18" charset="0"/>
          </a:endParaRPr>
        </a:p>
      </dgm:t>
    </dgm:pt>
    <dgm:pt modelId="{2CF4BAB8-1F57-4B4C-9B0B-7130CCBF3052}">
      <dgm:prSet/>
      <dgm:spPr/>
      <dgm:t>
        <a:bodyPr/>
        <a:lstStyle/>
        <a:p>
          <a:r>
            <a:rPr lang="en-US" dirty="0" smtClean="0">
              <a:solidFill>
                <a:schemeClr val="tx1"/>
              </a:solidFill>
              <a:latin typeface="Georgia" panose="02040502050405020303" pitchFamily="18" charset="0"/>
            </a:rPr>
            <a:t>Makes </a:t>
          </a:r>
          <a:r>
            <a:rPr lang="en-US" b="1" dirty="0" smtClean="0">
              <a:solidFill>
                <a:schemeClr val="tx1"/>
              </a:solidFill>
              <a:latin typeface="Georgia" panose="02040502050405020303" pitchFamily="18" charset="0"/>
            </a:rPr>
            <a:t>predictions</a:t>
          </a:r>
        </a:p>
      </dgm:t>
    </dgm:pt>
    <dgm:pt modelId="{C85C10E2-F425-4F17-B8A0-353B102E65D7}" type="parTrans" cxnId="{C10F41CB-8F39-48F4-981B-2CC1B9459D1C}">
      <dgm:prSet/>
      <dgm:spPr/>
      <dgm:t>
        <a:bodyPr/>
        <a:lstStyle/>
        <a:p>
          <a:endParaRPr lang="en-US">
            <a:solidFill>
              <a:schemeClr val="tx1"/>
            </a:solidFill>
            <a:latin typeface="Georgia" panose="02040502050405020303" pitchFamily="18" charset="0"/>
          </a:endParaRPr>
        </a:p>
      </dgm:t>
    </dgm:pt>
    <dgm:pt modelId="{54D1D957-EE1B-4E64-BA22-52B8BF298550}" type="sibTrans" cxnId="{C10F41CB-8F39-48F4-981B-2CC1B9459D1C}">
      <dgm:prSet/>
      <dgm:spPr/>
      <dgm:t>
        <a:bodyPr/>
        <a:lstStyle/>
        <a:p>
          <a:endParaRPr lang="en-US">
            <a:solidFill>
              <a:schemeClr val="tx1"/>
            </a:solidFill>
            <a:latin typeface="Georgia" panose="02040502050405020303" pitchFamily="18" charset="0"/>
          </a:endParaRPr>
        </a:p>
      </dgm:t>
    </dgm:pt>
    <dgm:pt modelId="{B53F52AC-EE9B-41B8-B5AC-688A44D53CDD}">
      <dgm:prSet/>
      <dgm:spPr/>
      <dgm:t>
        <a:bodyPr/>
        <a:lstStyle/>
        <a:p>
          <a:r>
            <a:rPr lang="en-US" dirty="0" smtClean="0">
              <a:solidFill>
                <a:schemeClr val="tx1"/>
              </a:solidFill>
              <a:latin typeface="Georgia" panose="02040502050405020303" pitchFamily="18" charset="0"/>
            </a:rPr>
            <a:t>Makes </a:t>
          </a:r>
          <a:r>
            <a:rPr lang="en-US" b="1" dirty="0" smtClean="0">
              <a:solidFill>
                <a:schemeClr val="tx1"/>
              </a:solidFill>
              <a:latin typeface="Georgia" panose="02040502050405020303" pitchFamily="18" charset="0"/>
            </a:rPr>
            <a:t>generalizations</a:t>
          </a:r>
        </a:p>
      </dgm:t>
    </dgm:pt>
    <dgm:pt modelId="{050F1DC0-7843-4D22-9F93-D44C8328467A}" type="parTrans" cxnId="{EF09C3FD-C9EA-4225-8FEF-C853B53197DD}">
      <dgm:prSet/>
      <dgm:spPr/>
      <dgm:t>
        <a:bodyPr/>
        <a:lstStyle/>
        <a:p>
          <a:endParaRPr lang="en-US">
            <a:solidFill>
              <a:schemeClr val="tx1"/>
            </a:solidFill>
            <a:latin typeface="Georgia" panose="02040502050405020303" pitchFamily="18" charset="0"/>
          </a:endParaRPr>
        </a:p>
      </dgm:t>
    </dgm:pt>
    <dgm:pt modelId="{AB23D837-3885-44F7-8468-C86CE0951034}" type="sibTrans" cxnId="{EF09C3FD-C9EA-4225-8FEF-C853B53197DD}">
      <dgm:prSet/>
      <dgm:spPr/>
      <dgm:t>
        <a:bodyPr/>
        <a:lstStyle/>
        <a:p>
          <a:endParaRPr lang="en-US">
            <a:solidFill>
              <a:schemeClr val="tx1"/>
            </a:solidFill>
            <a:latin typeface="Georgia" panose="02040502050405020303" pitchFamily="18" charset="0"/>
          </a:endParaRPr>
        </a:p>
      </dgm:t>
    </dgm:pt>
    <dgm:pt modelId="{66B3C259-C80B-40DA-9D8E-B24E3F85FE2B}" type="pres">
      <dgm:prSet presAssocID="{D8B45A29-6C20-42CA-8E10-0B1C3D00363C}" presName="diagram" presStyleCnt="0">
        <dgm:presLayoutVars>
          <dgm:dir/>
          <dgm:resizeHandles val="exact"/>
        </dgm:presLayoutVars>
      </dgm:prSet>
      <dgm:spPr/>
      <dgm:t>
        <a:bodyPr/>
        <a:lstStyle/>
        <a:p>
          <a:endParaRPr lang="en-US"/>
        </a:p>
      </dgm:t>
    </dgm:pt>
    <dgm:pt modelId="{FB40E39F-0F79-4511-B23E-B1C9F8182442}" type="pres">
      <dgm:prSet presAssocID="{3F67286D-2125-44B2-85C4-83B0360A069A}" presName="node" presStyleLbl="node1" presStyleIdx="0" presStyleCnt="7">
        <dgm:presLayoutVars>
          <dgm:bulletEnabled val="1"/>
        </dgm:presLayoutVars>
      </dgm:prSet>
      <dgm:spPr/>
      <dgm:t>
        <a:bodyPr/>
        <a:lstStyle/>
        <a:p>
          <a:endParaRPr lang="en-US"/>
        </a:p>
      </dgm:t>
    </dgm:pt>
    <dgm:pt modelId="{9A2AD4FC-501C-4EB2-AA8E-C348BA2DC8B6}" type="pres">
      <dgm:prSet presAssocID="{226AC364-6BA2-43AB-B9DE-90829DDAFAA8}" presName="sibTrans" presStyleCnt="0"/>
      <dgm:spPr/>
    </dgm:pt>
    <dgm:pt modelId="{B7A8F2FA-2599-4038-B9CA-852FBFE74B6C}" type="pres">
      <dgm:prSet presAssocID="{5C918E30-D180-4061-B046-6B43E4A17C93}" presName="node" presStyleLbl="node1" presStyleIdx="1" presStyleCnt="7">
        <dgm:presLayoutVars>
          <dgm:bulletEnabled val="1"/>
        </dgm:presLayoutVars>
      </dgm:prSet>
      <dgm:spPr/>
      <dgm:t>
        <a:bodyPr/>
        <a:lstStyle/>
        <a:p>
          <a:endParaRPr lang="en-US"/>
        </a:p>
      </dgm:t>
    </dgm:pt>
    <dgm:pt modelId="{B529AAD0-B19D-443A-A89E-88381831BDBA}" type="pres">
      <dgm:prSet presAssocID="{03DEAEAA-6C9A-44C8-A956-7763511527EB}" presName="sibTrans" presStyleCnt="0"/>
      <dgm:spPr/>
    </dgm:pt>
    <dgm:pt modelId="{72D5D39F-D718-407F-B633-191E8D58B2AC}" type="pres">
      <dgm:prSet presAssocID="{E0D7EC10-4A21-478E-B1EF-64CE2A79A5D8}" presName="node" presStyleLbl="node1" presStyleIdx="2" presStyleCnt="7">
        <dgm:presLayoutVars>
          <dgm:bulletEnabled val="1"/>
        </dgm:presLayoutVars>
      </dgm:prSet>
      <dgm:spPr/>
      <dgm:t>
        <a:bodyPr/>
        <a:lstStyle/>
        <a:p>
          <a:endParaRPr lang="en-US"/>
        </a:p>
      </dgm:t>
    </dgm:pt>
    <dgm:pt modelId="{F9481407-013C-4A90-9EEA-2485A8426CC9}" type="pres">
      <dgm:prSet presAssocID="{2CBBACE3-7872-434A-92B2-9F227641F094}" presName="sibTrans" presStyleCnt="0"/>
      <dgm:spPr/>
    </dgm:pt>
    <dgm:pt modelId="{38A89FF8-0636-4DF5-9886-A30A296AF0B2}" type="pres">
      <dgm:prSet presAssocID="{F32F532A-7C2C-49B4-9732-9603859EE220}" presName="node" presStyleLbl="node1" presStyleIdx="3" presStyleCnt="7">
        <dgm:presLayoutVars>
          <dgm:bulletEnabled val="1"/>
        </dgm:presLayoutVars>
      </dgm:prSet>
      <dgm:spPr/>
      <dgm:t>
        <a:bodyPr/>
        <a:lstStyle/>
        <a:p>
          <a:endParaRPr lang="en-US"/>
        </a:p>
      </dgm:t>
    </dgm:pt>
    <dgm:pt modelId="{61EB47E5-1002-4B97-853F-FDB7E3AF66F1}" type="pres">
      <dgm:prSet presAssocID="{926BCD48-E71F-4A90-9B96-0D94C515D72B}" presName="sibTrans" presStyleCnt="0"/>
      <dgm:spPr/>
    </dgm:pt>
    <dgm:pt modelId="{BB9A1A89-118B-4459-931A-B288F420257D}" type="pres">
      <dgm:prSet presAssocID="{22709778-B398-4F16-BAE9-951700A3373D}" presName="node" presStyleLbl="node1" presStyleIdx="4" presStyleCnt="7">
        <dgm:presLayoutVars>
          <dgm:bulletEnabled val="1"/>
        </dgm:presLayoutVars>
      </dgm:prSet>
      <dgm:spPr/>
      <dgm:t>
        <a:bodyPr/>
        <a:lstStyle/>
        <a:p>
          <a:endParaRPr lang="en-US"/>
        </a:p>
      </dgm:t>
    </dgm:pt>
    <dgm:pt modelId="{CE183926-0B39-4DAC-BAC2-603D602CF71A}" type="pres">
      <dgm:prSet presAssocID="{2B3C19DD-60E4-4140-B823-55CA871829CB}" presName="sibTrans" presStyleCnt="0"/>
      <dgm:spPr/>
    </dgm:pt>
    <dgm:pt modelId="{16752765-4CCD-4564-A170-AD76874795BE}" type="pres">
      <dgm:prSet presAssocID="{2CF4BAB8-1F57-4B4C-9B0B-7130CCBF3052}" presName="node" presStyleLbl="node1" presStyleIdx="5" presStyleCnt="7" custLinFactNeighborY="3535">
        <dgm:presLayoutVars>
          <dgm:bulletEnabled val="1"/>
        </dgm:presLayoutVars>
      </dgm:prSet>
      <dgm:spPr/>
      <dgm:t>
        <a:bodyPr/>
        <a:lstStyle/>
        <a:p>
          <a:endParaRPr lang="en-US"/>
        </a:p>
      </dgm:t>
    </dgm:pt>
    <dgm:pt modelId="{5CCD2017-E742-4747-889F-C712FD8C3CE8}" type="pres">
      <dgm:prSet presAssocID="{54D1D957-EE1B-4E64-BA22-52B8BF298550}" presName="sibTrans" presStyleCnt="0"/>
      <dgm:spPr/>
    </dgm:pt>
    <dgm:pt modelId="{6642CE10-BEF9-471D-833E-7859DEAB682D}" type="pres">
      <dgm:prSet presAssocID="{B53F52AC-EE9B-41B8-B5AC-688A44D53CDD}" presName="node" presStyleLbl="node1" presStyleIdx="6" presStyleCnt="7">
        <dgm:presLayoutVars>
          <dgm:bulletEnabled val="1"/>
        </dgm:presLayoutVars>
      </dgm:prSet>
      <dgm:spPr/>
      <dgm:t>
        <a:bodyPr/>
        <a:lstStyle/>
        <a:p>
          <a:endParaRPr lang="en-US"/>
        </a:p>
      </dgm:t>
    </dgm:pt>
  </dgm:ptLst>
  <dgm:cxnLst>
    <dgm:cxn modelId="{EF09C3FD-C9EA-4225-8FEF-C853B53197DD}" srcId="{D8B45A29-6C20-42CA-8E10-0B1C3D00363C}" destId="{B53F52AC-EE9B-41B8-B5AC-688A44D53CDD}" srcOrd="6" destOrd="0" parTransId="{050F1DC0-7843-4D22-9F93-D44C8328467A}" sibTransId="{AB23D837-3885-44F7-8468-C86CE0951034}"/>
    <dgm:cxn modelId="{C10F41CB-8F39-48F4-981B-2CC1B9459D1C}" srcId="{D8B45A29-6C20-42CA-8E10-0B1C3D00363C}" destId="{2CF4BAB8-1F57-4B4C-9B0B-7130CCBF3052}" srcOrd="5" destOrd="0" parTransId="{C85C10E2-F425-4F17-B8A0-353B102E65D7}" sibTransId="{54D1D957-EE1B-4E64-BA22-52B8BF298550}"/>
    <dgm:cxn modelId="{6767955A-E297-426F-AD85-71160B48649E}" type="presOf" srcId="{D8B45A29-6C20-42CA-8E10-0B1C3D00363C}" destId="{66B3C259-C80B-40DA-9D8E-B24E3F85FE2B}" srcOrd="0" destOrd="0" presId="urn:microsoft.com/office/officeart/2005/8/layout/default"/>
    <dgm:cxn modelId="{4F7F610A-DE5F-4C9B-A3D1-D6BBEFD79512}" srcId="{D8B45A29-6C20-42CA-8E10-0B1C3D00363C}" destId="{F32F532A-7C2C-49B4-9732-9603859EE220}" srcOrd="3" destOrd="0" parTransId="{6937A349-3F00-4E84-8712-E67177A0A3D8}" sibTransId="{926BCD48-E71F-4A90-9B96-0D94C515D72B}"/>
    <dgm:cxn modelId="{EC4E4F86-6028-4972-9E18-4D031BA0B083}" type="presOf" srcId="{E0D7EC10-4A21-478E-B1EF-64CE2A79A5D8}" destId="{72D5D39F-D718-407F-B633-191E8D58B2AC}" srcOrd="0" destOrd="0" presId="urn:microsoft.com/office/officeart/2005/8/layout/default"/>
    <dgm:cxn modelId="{778AE95B-B585-4803-89F2-6476C446F919}" type="presOf" srcId="{3F67286D-2125-44B2-85C4-83B0360A069A}" destId="{FB40E39F-0F79-4511-B23E-B1C9F8182442}" srcOrd="0" destOrd="0" presId="urn:microsoft.com/office/officeart/2005/8/layout/default"/>
    <dgm:cxn modelId="{B90839E5-A16C-4F28-B34E-962AD382AD60}" type="presOf" srcId="{22709778-B398-4F16-BAE9-951700A3373D}" destId="{BB9A1A89-118B-4459-931A-B288F420257D}" srcOrd="0" destOrd="0" presId="urn:microsoft.com/office/officeart/2005/8/layout/default"/>
    <dgm:cxn modelId="{249A7857-8168-47E7-84EE-756CE7A0FFC2}" srcId="{D8B45A29-6C20-42CA-8E10-0B1C3D00363C}" destId="{5C918E30-D180-4061-B046-6B43E4A17C93}" srcOrd="1" destOrd="0" parTransId="{63DC432F-A7AF-49B7-838E-EFDBABF476BF}" sibTransId="{03DEAEAA-6C9A-44C8-A956-7763511527EB}"/>
    <dgm:cxn modelId="{B9F788FA-8569-4BF4-99E5-66D1FF7FD1A1}" srcId="{D8B45A29-6C20-42CA-8E10-0B1C3D00363C}" destId="{3F67286D-2125-44B2-85C4-83B0360A069A}" srcOrd="0" destOrd="0" parTransId="{7EA9FC3B-992E-4194-B52B-4851A5FA7D08}" sibTransId="{226AC364-6BA2-43AB-B9DE-90829DDAFAA8}"/>
    <dgm:cxn modelId="{1F10F56D-5C2A-40D0-A324-0AFBBAF2B49D}" srcId="{D8B45A29-6C20-42CA-8E10-0B1C3D00363C}" destId="{22709778-B398-4F16-BAE9-951700A3373D}" srcOrd="4" destOrd="0" parTransId="{B7B51BA7-CA7D-424A-A0C5-69A5A8662876}" sibTransId="{2B3C19DD-60E4-4140-B823-55CA871829CB}"/>
    <dgm:cxn modelId="{C3F06787-6908-4E41-AD8E-BDD7DBE5C2EB}" type="presOf" srcId="{2CF4BAB8-1F57-4B4C-9B0B-7130CCBF3052}" destId="{16752765-4CCD-4564-A170-AD76874795BE}" srcOrd="0" destOrd="0" presId="urn:microsoft.com/office/officeart/2005/8/layout/default"/>
    <dgm:cxn modelId="{FE35BC81-969D-4148-824B-CB8EC0AC5C33}" type="presOf" srcId="{F32F532A-7C2C-49B4-9732-9603859EE220}" destId="{38A89FF8-0636-4DF5-9886-A30A296AF0B2}" srcOrd="0" destOrd="0" presId="urn:microsoft.com/office/officeart/2005/8/layout/default"/>
    <dgm:cxn modelId="{62B07A1E-EDF8-46E4-AAEA-4923F5120BC9}" type="presOf" srcId="{5C918E30-D180-4061-B046-6B43E4A17C93}" destId="{B7A8F2FA-2599-4038-B9CA-852FBFE74B6C}" srcOrd="0" destOrd="0" presId="urn:microsoft.com/office/officeart/2005/8/layout/default"/>
    <dgm:cxn modelId="{2F0060F6-3164-48DE-ABFB-341E3DDF0DD8}" srcId="{D8B45A29-6C20-42CA-8E10-0B1C3D00363C}" destId="{E0D7EC10-4A21-478E-B1EF-64CE2A79A5D8}" srcOrd="2" destOrd="0" parTransId="{3788D7DF-1564-44FC-91CC-7583792FAD72}" sibTransId="{2CBBACE3-7872-434A-92B2-9F227641F094}"/>
    <dgm:cxn modelId="{28540C91-7400-4020-86E9-64D9FF2684C0}" type="presOf" srcId="{B53F52AC-EE9B-41B8-B5AC-688A44D53CDD}" destId="{6642CE10-BEF9-471D-833E-7859DEAB682D}" srcOrd="0" destOrd="0" presId="urn:microsoft.com/office/officeart/2005/8/layout/default"/>
    <dgm:cxn modelId="{794C66F5-B344-49FC-BA32-CDCC1786F107}" type="presParOf" srcId="{66B3C259-C80B-40DA-9D8E-B24E3F85FE2B}" destId="{FB40E39F-0F79-4511-B23E-B1C9F8182442}" srcOrd="0" destOrd="0" presId="urn:microsoft.com/office/officeart/2005/8/layout/default"/>
    <dgm:cxn modelId="{DFFB76D7-5D76-40B3-9DC0-3AC496309ED8}" type="presParOf" srcId="{66B3C259-C80B-40DA-9D8E-B24E3F85FE2B}" destId="{9A2AD4FC-501C-4EB2-AA8E-C348BA2DC8B6}" srcOrd="1" destOrd="0" presId="urn:microsoft.com/office/officeart/2005/8/layout/default"/>
    <dgm:cxn modelId="{C4E4827C-ADA1-41DD-B51C-75962D92DBF9}" type="presParOf" srcId="{66B3C259-C80B-40DA-9D8E-B24E3F85FE2B}" destId="{B7A8F2FA-2599-4038-B9CA-852FBFE74B6C}" srcOrd="2" destOrd="0" presId="urn:microsoft.com/office/officeart/2005/8/layout/default"/>
    <dgm:cxn modelId="{D2B75B1B-1588-43A0-A63B-11DB6DDE8507}" type="presParOf" srcId="{66B3C259-C80B-40DA-9D8E-B24E3F85FE2B}" destId="{B529AAD0-B19D-443A-A89E-88381831BDBA}" srcOrd="3" destOrd="0" presId="urn:microsoft.com/office/officeart/2005/8/layout/default"/>
    <dgm:cxn modelId="{55F5F33C-3847-4BB7-8074-A6540B65556A}" type="presParOf" srcId="{66B3C259-C80B-40DA-9D8E-B24E3F85FE2B}" destId="{72D5D39F-D718-407F-B633-191E8D58B2AC}" srcOrd="4" destOrd="0" presId="urn:microsoft.com/office/officeart/2005/8/layout/default"/>
    <dgm:cxn modelId="{FF20E0F4-155C-420C-8E41-C6369D1A89A3}" type="presParOf" srcId="{66B3C259-C80B-40DA-9D8E-B24E3F85FE2B}" destId="{F9481407-013C-4A90-9EEA-2485A8426CC9}" srcOrd="5" destOrd="0" presId="urn:microsoft.com/office/officeart/2005/8/layout/default"/>
    <dgm:cxn modelId="{E25D35FF-CDF2-4878-89A4-33A12D5E8A70}" type="presParOf" srcId="{66B3C259-C80B-40DA-9D8E-B24E3F85FE2B}" destId="{38A89FF8-0636-4DF5-9886-A30A296AF0B2}" srcOrd="6" destOrd="0" presId="urn:microsoft.com/office/officeart/2005/8/layout/default"/>
    <dgm:cxn modelId="{85A33C2D-0DD8-46EF-9373-26D0F6A0CE33}" type="presParOf" srcId="{66B3C259-C80B-40DA-9D8E-B24E3F85FE2B}" destId="{61EB47E5-1002-4B97-853F-FDB7E3AF66F1}" srcOrd="7" destOrd="0" presId="urn:microsoft.com/office/officeart/2005/8/layout/default"/>
    <dgm:cxn modelId="{BB4A632C-9AC3-40F6-8E9C-9ECC5E4C7FB5}" type="presParOf" srcId="{66B3C259-C80B-40DA-9D8E-B24E3F85FE2B}" destId="{BB9A1A89-118B-4459-931A-B288F420257D}" srcOrd="8" destOrd="0" presId="urn:microsoft.com/office/officeart/2005/8/layout/default"/>
    <dgm:cxn modelId="{33C4280D-7F86-4150-B61F-99C811C2D643}" type="presParOf" srcId="{66B3C259-C80B-40DA-9D8E-B24E3F85FE2B}" destId="{CE183926-0B39-4DAC-BAC2-603D602CF71A}" srcOrd="9" destOrd="0" presId="urn:microsoft.com/office/officeart/2005/8/layout/default"/>
    <dgm:cxn modelId="{343C694E-46C2-4C41-8AD9-B2199FDB12B9}" type="presParOf" srcId="{66B3C259-C80B-40DA-9D8E-B24E3F85FE2B}" destId="{16752765-4CCD-4564-A170-AD76874795BE}" srcOrd="10" destOrd="0" presId="urn:microsoft.com/office/officeart/2005/8/layout/default"/>
    <dgm:cxn modelId="{8C481467-430C-4915-9298-B2FD81F1CFDE}" type="presParOf" srcId="{66B3C259-C80B-40DA-9D8E-B24E3F85FE2B}" destId="{5CCD2017-E742-4747-889F-C712FD8C3CE8}" srcOrd="11" destOrd="0" presId="urn:microsoft.com/office/officeart/2005/8/layout/default"/>
    <dgm:cxn modelId="{E9FCCBFA-3EDA-41BB-ABE8-3F0C529633F9}" type="presParOf" srcId="{66B3C259-C80B-40DA-9D8E-B24E3F85FE2B}" destId="{6642CE10-BEF9-471D-833E-7859DEAB682D}" srcOrd="1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5E8E25B-8D09-4138-84DF-7196EDC7571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6915237-8F77-48AC-8760-F680EC87F43B}">
      <dgm:prSet phldrT="[Text]" custT="1"/>
      <dgm:spPr/>
      <dgm:t>
        <a:bodyPr/>
        <a:lstStyle/>
        <a:p>
          <a:r>
            <a:rPr lang="en-US" sz="1800" dirty="0" smtClean="0">
              <a:latin typeface="Georgia" panose="02040502050405020303" pitchFamily="18" charset="0"/>
            </a:rPr>
            <a:t>Sociology is similar to the other social sciences in some ways but it is distinct because it looks at all social institutions e.g., family, education, religion, government (political), economy etc. It focuses on industrialized societies, and looks at external factors which influence people.</a:t>
          </a:r>
          <a:endParaRPr lang="en-US" sz="1800" dirty="0">
            <a:latin typeface="Georgia" panose="02040502050405020303" pitchFamily="18" charset="0"/>
          </a:endParaRPr>
        </a:p>
      </dgm:t>
    </dgm:pt>
    <dgm:pt modelId="{E9B1A0DB-F16A-43D0-B2E4-2B41D01590E2}" type="parTrans" cxnId="{D1193938-01F2-47C0-B3DB-C6C158675781}">
      <dgm:prSet/>
      <dgm:spPr/>
      <dgm:t>
        <a:bodyPr/>
        <a:lstStyle/>
        <a:p>
          <a:endParaRPr lang="en-US" sz="2000">
            <a:latin typeface="Georgia" panose="02040502050405020303" pitchFamily="18" charset="0"/>
          </a:endParaRPr>
        </a:p>
      </dgm:t>
    </dgm:pt>
    <dgm:pt modelId="{C91E7752-CB06-443C-9C46-720C085CB79B}" type="sibTrans" cxnId="{D1193938-01F2-47C0-B3DB-C6C158675781}">
      <dgm:prSet/>
      <dgm:spPr/>
      <dgm:t>
        <a:bodyPr/>
        <a:lstStyle/>
        <a:p>
          <a:endParaRPr lang="en-US" sz="2000">
            <a:latin typeface="Georgia" panose="02040502050405020303" pitchFamily="18" charset="0"/>
          </a:endParaRPr>
        </a:p>
      </dgm:t>
    </dgm:pt>
    <dgm:pt modelId="{10ABB117-E768-4910-811F-135D5260DE42}" type="pres">
      <dgm:prSet presAssocID="{85E8E25B-8D09-4138-84DF-7196EDC75711}" presName="vert0" presStyleCnt="0">
        <dgm:presLayoutVars>
          <dgm:dir/>
          <dgm:animOne val="branch"/>
          <dgm:animLvl val="lvl"/>
        </dgm:presLayoutVars>
      </dgm:prSet>
      <dgm:spPr/>
      <dgm:t>
        <a:bodyPr/>
        <a:lstStyle/>
        <a:p>
          <a:endParaRPr lang="en-US"/>
        </a:p>
      </dgm:t>
    </dgm:pt>
    <dgm:pt modelId="{A832A19A-5A57-49FD-8A41-CEE9E06BBC5C}" type="pres">
      <dgm:prSet presAssocID="{F6915237-8F77-48AC-8760-F680EC87F43B}" presName="thickLine" presStyleLbl="alignNode1" presStyleIdx="0" presStyleCnt="1"/>
      <dgm:spPr/>
    </dgm:pt>
    <dgm:pt modelId="{506D692C-BA3D-4F26-8D16-EC491216BF22}" type="pres">
      <dgm:prSet presAssocID="{F6915237-8F77-48AC-8760-F680EC87F43B}" presName="horz1" presStyleCnt="0"/>
      <dgm:spPr/>
    </dgm:pt>
    <dgm:pt modelId="{0814807E-59D0-43F7-8142-B5379204A2C9}" type="pres">
      <dgm:prSet presAssocID="{F6915237-8F77-48AC-8760-F680EC87F43B}" presName="tx1" presStyleLbl="revTx" presStyleIdx="0" presStyleCnt="1"/>
      <dgm:spPr/>
      <dgm:t>
        <a:bodyPr/>
        <a:lstStyle/>
        <a:p>
          <a:endParaRPr lang="en-US"/>
        </a:p>
      </dgm:t>
    </dgm:pt>
    <dgm:pt modelId="{0B44058E-071C-47F4-A7AE-2663753E800B}" type="pres">
      <dgm:prSet presAssocID="{F6915237-8F77-48AC-8760-F680EC87F43B}" presName="vert1" presStyleCnt="0"/>
      <dgm:spPr/>
    </dgm:pt>
  </dgm:ptLst>
  <dgm:cxnLst>
    <dgm:cxn modelId="{40DE4729-7C47-469A-9013-A0D2216DAB53}" type="presOf" srcId="{F6915237-8F77-48AC-8760-F680EC87F43B}" destId="{0814807E-59D0-43F7-8142-B5379204A2C9}" srcOrd="0" destOrd="0" presId="urn:microsoft.com/office/officeart/2008/layout/LinedList"/>
    <dgm:cxn modelId="{D1193938-01F2-47C0-B3DB-C6C158675781}" srcId="{85E8E25B-8D09-4138-84DF-7196EDC75711}" destId="{F6915237-8F77-48AC-8760-F680EC87F43B}" srcOrd="0" destOrd="0" parTransId="{E9B1A0DB-F16A-43D0-B2E4-2B41D01590E2}" sibTransId="{C91E7752-CB06-443C-9C46-720C085CB79B}"/>
    <dgm:cxn modelId="{5D37E74C-7E59-4F4D-A4CA-A86D888E8D65}" type="presOf" srcId="{85E8E25B-8D09-4138-84DF-7196EDC75711}" destId="{10ABB117-E768-4910-811F-135D5260DE42}" srcOrd="0" destOrd="0" presId="urn:microsoft.com/office/officeart/2008/layout/LinedList"/>
    <dgm:cxn modelId="{1C0AABDE-07C9-46CF-ACCC-630AC83D2647}" type="presParOf" srcId="{10ABB117-E768-4910-811F-135D5260DE42}" destId="{A832A19A-5A57-49FD-8A41-CEE9E06BBC5C}" srcOrd="0" destOrd="0" presId="urn:microsoft.com/office/officeart/2008/layout/LinedList"/>
    <dgm:cxn modelId="{AE849078-0F2E-4D06-A757-24EF53D7BEB1}" type="presParOf" srcId="{10ABB117-E768-4910-811F-135D5260DE42}" destId="{506D692C-BA3D-4F26-8D16-EC491216BF22}" srcOrd="1" destOrd="0" presId="urn:microsoft.com/office/officeart/2008/layout/LinedList"/>
    <dgm:cxn modelId="{6A51DF76-B705-4FB5-8E5C-AD40651E586A}" type="presParOf" srcId="{506D692C-BA3D-4F26-8D16-EC491216BF22}" destId="{0814807E-59D0-43F7-8142-B5379204A2C9}" srcOrd="0" destOrd="0" presId="urn:microsoft.com/office/officeart/2008/layout/LinedList"/>
    <dgm:cxn modelId="{82AEF9D1-8AFF-4725-8172-05A4E10D5DB8}" type="presParOf" srcId="{506D692C-BA3D-4F26-8D16-EC491216BF22}" destId="{0B44058E-071C-47F4-A7AE-2663753E800B}"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2932D0-E88B-43DC-99A7-E076EADE1F2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EC148DB-4DB1-4605-B8D0-351A58DF2E64}">
      <dgm:prSet phldrT="[Text]"/>
      <dgm:spPr/>
      <dgm:t>
        <a:bodyPr/>
        <a:lstStyle/>
        <a:p>
          <a:pPr algn="ctr"/>
          <a:r>
            <a:rPr lang="en-US" b="1" dirty="0" smtClean="0">
              <a:latin typeface="Georgia" panose="02040502050405020303" pitchFamily="18" charset="0"/>
            </a:rPr>
            <a:t>Reference Textbooks</a:t>
          </a:r>
          <a:endParaRPr lang="en-US" b="1" dirty="0">
            <a:latin typeface="Georgia" panose="02040502050405020303" pitchFamily="18" charset="0"/>
          </a:endParaRPr>
        </a:p>
      </dgm:t>
    </dgm:pt>
    <dgm:pt modelId="{C18EB2CB-FE47-410D-8944-424714C16221}" type="parTrans" cxnId="{D4FAD5FB-F1DF-4AA5-9D60-007AF33A068B}">
      <dgm:prSet/>
      <dgm:spPr/>
      <dgm:t>
        <a:bodyPr/>
        <a:lstStyle/>
        <a:p>
          <a:endParaRPr lang="en-US"/>
        </a:p>
      </dgm:t>
    </dgm:pt>
    <dgm:pt modelId="{7EA3E664-E7BA-4C03-9552-434E78868C75}" type="sibTrans" cxnId="{D4FAD5FB-F1DF-4AA5-9D60-007AF33A068B}">
      <dgm:prSet/>
      <dgm:spPr/>
      <dgm:t>
        <a:bodyPr/>
        <a:lstStyle/>
        <a:p>
          <a:endParaRPr lang="en-US"/>
        </a:p>
      </dgm:t>
    </dgm:pt>
    <dgm:pt modelId="{B9A3DD9E-E2C7-405B-8AB2-8E90B986B7D0}" type="pres">
      <dgm:prSet presAssocID="{EC2932D0-E88B-43DC-99A7-E076EADE1F2C}" presName="vert0" presStyleCnt="0">
        <dgm:presLayoutVars>
          <dgm:dir/>
          <dgm:animOne val="branch"/>
          <dgm:animLvl val="lvl"/>
        </dgm:presLayoutVars>
      </dgm:prSet>
      <dgm:spPr/>
      <dgm:t>
        <a:bodyPr/>
        <a:lstStyle/>
        <a:p>
          <a:endParaRPr lang="en-US"/>
        </a:p>
      </dgm:t>
    </dgm:pt>
    <dgm:pt modelId="{7500CC07-0594-48AF-8F56-9BBF353579BE}" type="pres">
      <dgm:prSet presAssocID="{CEC148DB-4DB1-4605-B8D0-351A58DF2E64}" presName="thickLine" presStyleLbl="alignNode1" presStyleIdx="0" presStyleCnt="1"/>
      <dgm:spPr/>
    </dgm:pt>
    <dgm:pt modelId="{BD8E4A73-076F-4E47-8369-CC3EF32C6839}" type="pres">
      <dgm:prSet presAssocID="{CEC148DB-4DB1-4605-B8D0-351A58DF2E64}" presName="horz1" presStyleCnt="0"/>
      <dgm:spPr/>
    </dgm:pt>
    <dgm:pt modelId="{C7D5862E-2CF0-4627-AA12-3C0DCDF842AD}" type="pres">
      <dgm:prSet presAssocID="{CEC148DB-4DB1-4605-B8D0-351A58DF2E64}" presName="tx1" presStyleLbl="revTx" presStyleIdx="0" presStyleCnt="1"/>
      <dgm:spPr/>
      <dgm:t>
        <a:bodyPr/>
        <a:lstStyle/>
        <a:p>
          <a:endParaRPr lang="en-US"/>
        </a:p>
      </dgm:t>
    </dgm:pt>
    <dgm:pt modelId="{577A2BB5-167E-4CDB-9766-944366C73920}" type="pres">
      <dgm:prSet presAssocID="{CEC148DB-4DB1-4605-B8D0-351A58DF2E64}" presName="vert1" presStyleCnt="0"/>
      <dgm:spPr/>
    </dgm:pt>
  </dgm:ptLst>
  <dgm:cxnLst>
    <dgm:cxn modelId="{5F9A3C3A-93A0-431E-B6A4-3AA24F388818}" type="presOf" srcId="{CEC148DB-4DB1-4605-B8D0-351A58DF2E64}" destId="{C7D5862E-2CF0-4627-AA12-3C0DCDF842AD}" srcOrd="0" destOrd="0" presId="urn:microsoft.com/office/officeart/2008/layout/LinedList"/>
    <dgm:cxn modelId="{A5A877D0-E2C9-49A5-BA46-4B36183D8046}" type="presOf" srcId="{EC2932D0-E88B-43DC-99A7-E076EADE1F2C}" destId="{B9A3DD9E-E2C7-405B-8AB2-8E90B986B7D0}" srcOrd="0" destOrd="0" presId="urn:microsoft.com/office/officeart/2008/layout/LinedList"/>
    <dgm:cxn modelId="{D4FAD5FB-F1DF-4AA5-9D60-007AF33A068B}" srcId="{EC2932D0-E88B-43DC-99A7-E076EADE1F2C}" destId="{CEC148DB-4DB1-4605-B8D0-351A58DF2E64}" srcOrd="0" destOrd="0" parTransId="{C18EB2CB-FE47-410D-8944-424714C16221}" sibTransId="{7EA3E664-E7BA-4C03-9552-434E78868C75}"/>
    <dgm:cxn modelId="{6390B6B5-3478-49BC-88EF-999AFEB582A4}" type="presParOf" srcId="{B9A3DD9E-E2C7-405B-8AB2-8E90B986B7D0}" destId="{7500CC07-0594-48AF-8F56-9BBF353579BE}" srcOrd="0" destOrd="0" presId="urn:microsoft.com/office/officeart/2008/layout/LinedList"/>
    <dgm:cxn modelId="{A05842BD-30F1-4A36-8928-FB5A1F41572B}" type="presParOf" srcId="{B9A3DD9E-E2C7-405B-8AB2-8E90B986B7D0}" destId="{BD8E4A73-076F-4E47-8369-CC3EF32C6839}" srcOrd="1" destOrd="0" presId="urn:microsoft.com/office/officeart/2008/layout/LinedList"/>
    <dgm:cxn modelId="{5D6B048A-E2AB-40AA-8027-411496AE3790}" type="presParOf" srcId="{BD8E4A73-076F-4E47-8369-CC3EF32C6839}" destId="{C7D5862E-2CF0-4627-AA12-3C0DCDF842AD}" srcOrd="0" destOrd="0" presId="urn:microsoft.com/office/officeart/2008/layout/LinedList"/>
    <dgm:cxn modelId="{CE47D2AF-B110-4085-8D74-7D358D5BA30C}" type="presParOf" srcId="{BD8E4A73-076F-4E47-8369-CC3EF32C6839}" destId="{577A2BB5-167E-4CDB-9766-944366C73920}"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708395F-4255-4A53-97C1-4E9E8C7425DC}"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075DDB17-CD47-440E-A91A-BC3730839D27}">
      <dgm:prSet phldrT="[Text]"/>
      <dgm:spPr/>
      <dgm:t>
        <a:bodyPr/>
        <a:lstStyle/>
        <a:p>
          <a:pPr algn="ctr"/>
          <a:r>
            <a:rPr lang="en-US" b="1" dirty="0" smtClean="0">
              <a:latin typeface="Georgia" panose="02040502050405020303" pitchFamily="18" charset="0"/>
            </a:rPr>
            <a:t>Sociology as a Science</a:t>
          </a:r>
          <a:endParaRPr lang="en-US" b="1" dirty="0">
            <a:latin typeface="Georgia" panose="02040502050405020303" pitchFamily="18" charset="0"/>
          </a:endParaRPr>
        </a:p>
      </dgm:t>
    </dgm:pt>
    <dgm:pt modelId="{FE38D00D-A9F0-4F87-94BE-81628ED49071}" type="parTrans" cxnId="{642DC70C-AAE3-4C52-AED8-52F55795F84A}">
      <dgm:prSet/>
      <dgm:spPr/>
      <dgm:t>
        <a:bodyPr/>
        <a:lstStyle/>
        <a:p>
          <a:pPr algn="ctr"/>
          <a:endParaRPr lang="en-US" b="1"/>
        </a:p>
      </dgm:t>
    </dgm:pt>
    <dgm:pt modelId="{EBBF5681-21C7-40BE-B60B-9854644FB319}" type="sibTrans" cxnId="{642DC70C-AAE3-4C52-AED8-52F55795F84A}">
      <dgm:prSet/>
      <dgm:spPr/>
      <dgm:t>
        <a:bodyPr/>
        <a:lstStyle/>
        <a:p>
          <a:pPr algn="ctr"/>
          <a:endParaRPr lang="en-US" b="1"/>
        </a:p>
      </dgm:t>
    </dgm:pt>
    <dgm:pt modelId="{8181CC2A-FFF0-493B-91B6-18785E3518C7}" type="pres">
      <dgm:prSet presAssocID="{5708395F-4255-4A53-97C1-4E9E8C7425DC}" presName="vert0" presStyleCnt="0">
        <dgm:presLayoutVars>
          <dgm:dir/>
          <dgm:animOne val="branch"/>
          <dgm:animLvl val="lvl"/>
        </dgm:presLayoutVars>
      </dgm:prSet>
      <dgm:spPr/>
      <dgm:t>
        <a:bodyPr/>
        <a:lstStyle/>
        <a:p>
          <a:endParaRPr lang="en-US"/>
        </a:p>
      </dgm:t>
    </dgm:pt>
    <dgm:pt modelId="{338D92CF-F517-4D8C-93F6-B28294956BC0}" type="pres">
      <dgm:prSet presAssocID="{075DDB17-CD47-440E-A91A-BC3730839D27}" presName="thickLine" presStyleLbl="alignNode1" presStyleIdx="0" presStyleCnt="1"/>
      <dgm:spPr/>
      <dgm:t>
        <a:bodyPr/>
        <a:lstStyle/>
        <a:p>
          <a:endParaRPr lang="en-US"/>
        </a:p>
      </dgm:t>
    </dgm:pt>
    <dgm:pt modelId="{8C774FBD-FB0A-4AF6-A33B-B06107EFED13}" type="pres">
      <dgm:prSet presAssocID="{075DDB17-CD47-440E-A91A-BC3730839D27}" presName="horz1" presStyleCnt="0"/>
      <dgm:spPr/>
      <dgm:t>
        <a:bodyPr/>
        <a:lstStyle/>
        <a:p>
          <a:endParaRPr lang="en-US"/>
        </a:p>
      </dgm:t>
    </dgm:pt>
    <dgm:pt modelId="{9FDD64AD-2D11-4E96-A5DD-ED541EC6185C}" type="pres">
      <dgm:prSet presAssocID="{075DDB17-CD47-440E-A91A-BC3730839D27}" presName="tx1" presStyleLbl="revTx" presStyleIdx="0" presStyleCnt="1"/>
      <dgm:spPr/>
      <dgm:t>
        <a:bodyPr/>
        <a:lstStyle/>
        <a:p>
          <a:endParaRPr lang="en-US"/>
        </a:p>
      </dgm:t>
    </dgm:pt>
    <dgm:pt modelId="{C3EAC6C1-9EB2-4CDC-B0C0-FC2C9BBCCD95}" type="pres">
      <dgm:prSet presAssocID="{075DDB17-CD47-440E-A91A-BC3730839D27}" presName="vert1" presStyleCnt="0"/>
      <dgm:spPr/>
      <dgm:t>
        <a:bodyPr/>
        <a:lstStyle/>
        <a:p>
          <a:endParaRPr lang="en-US"/>
        </a:p>
      </dgm:t>
    </dgm:pt>
  </dgm:ptLst>
  <dgm:cxnLst>
    <dgm:cxn modelId="{386A3267-272B-49EE-AAE4-C3FBA32B44FF}" type="presOf" srcId="{075DDB17-CD47-440E-A91A-BC3730839D27}" destId="{9FDD64AD-2D11-4E96-A5DD-ED541EC6185C}" srcOrd="0" destOrd="0" presId="urn:microsoft.com/office/officeart/2008/layout/LinedList"/>
    <dgm:cxn modelId="{642DC70C-AAE3-4C52-AED8-52F55795F84A}" srcId="{5708395F-4255-4A53-97C1-4E9E8C7425DC}" destId="{075DDB17-CD47-440E-A91A-BC3730839D27}" srcOrd="0" destOrd="0" parTransId="{FE38D00D-A9F0-4F87-94BE-81628ED49071}" sibTransId="{EBBF5681-21C7-40BE-B60B-9854644FB319}"/>
    <dgm:cxn modelId="{F09C96B8-69DD-4DA1-B714-8751A2651142}" type="presOf" srcId="{5708395F-4255-4A53-97C1-4E9E8C7425DC}" destId="{8181CC2A-FFF0-493B-91B6-18785E3518C7}" srcOrd="0" destOrd="0" presId="urn:microsoft.com/office/officeart/2008/layout/LinedList"/>
    <dgm:cxn modelId="{3ADBA7E8-20EB-4F20-8379-6C59259EF78E}" type="presParOf" srcId="{8181CC2A-FFF0-493B-91B6-18785E3518C7}" destId="{338D92CF-F517-4D8C-93F6-B28294956BC0}" srcOrd="0" destOrd="0" presId="urn:microsoft.com/office/officeart/2008/layout/LinedList"/>
    <dgm:cxn modelId="{815EA38E-179F-4659-892D-683C963C56C0}" type="presParOf" srcId="{8181CC2A-FFF0-493B-91B6-18785E3518C7}" destId="{8C774FBD-FB0A-4AF6-A33B-B06107EFED13}" srcOrd="1" destOrd="0" presId="urn:microsoft.com/office/officeart/2008/layout/LinedList"/>
    <dgm:cxn modelId="{1D063F3F-CB8C-445A-8525-D45DA13D2BBC}" type="presParOf" srcId="{8C774FBD-FB0A-4AF6-A33B-B06107EFED13}" destId="{9FDD64AD-2D11-4E96-A5DD-ED541EC6185C}" srcOrd="0" destOrd="0" presId="urn:microsoft.com/office/officeart/2008/layout/LinedList"/>
    <dgm:cxn modelId="{9F6C16C3-B827-4071-9D89-E8A453814A82}" type="presParOf" srcId="{8C774FBD-FB0A-4AF6-A33B-B06107EFED13}" destId="{C3EAC6C1-9EB2-4CDC-B0C0-FC2C9BBCCD95}"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2098AC-04AE-4600-AF1D-ACE6426DB90F}"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19EEC5C4-C480-46CF-8871-B577584100AA}">
      <dgm:prSet custT="1"/>
      <dgm:spPr/>
      <dgm:t>
        <a:bodyPr/>
        <a:lstStyle/>
        <a:p>
          <a:r>
            <a:rPr lang="en-US" sz="2000" dirty="0" smtClean="0">
              <a:latin typeface="Georgia" panose="02040502050405020303" pitchFamily="18" charset="0"/>
            </a:rPr>
            <a:t>Sociology focuses on how the political system affects other institutions in society, whereas political science devotes more attention to the forces that shape political systems and the theories for understanding these forces. </a:t>
          </a:r>
        </a:p>
      </dgm:t>
    </dgm:pt>
    <dgm:pt modelId="{23613F86-2265-4070-A3F1-CB87F37AC291}" type="parTrans" cxnId="{403834A0-617E-4077-ABA9-EBAB8AA67192}">
      <dgm:prSet/>
      <dgm:spPr/>
      <dgm:t>
        <a:bodyPr/>
        <a:lstStyle/>
        <a:p>
          <a:endParaRPr lang="en-US" dirty="0">
            <a:latin typeface="Georgia" panose="02040502050405020303" pitchFamily="18" charset="0"/>
          </a:endParaRPr>
        </a:p>
      </dgm:t>
    </dgm:pt>
    <dgm:pt modelId="{4361EDD1-8A1D-47A0-B0F9-CCC65F28B6CC}" type="sibTrans" cxnId="{403834A0-617E-4077-ABA9-EBAB8AA67192}">
      <dgm:prSet/>
      <dgm:spPr/>
      <dgm:t>
        <a:bodyPr/>
        <a:lstStyle/>
        <a:p>
          <a:endParaRPr lang="en-US" dirty="0">
            <a:latin typeface="Georgia" panose="02040502050405020303" pitchFamily="18" charset="0"/>
          </a:endParaRPr>
        </a:p>
      </dgm:t>
    </dgm:pt>
    <dgm:pt modelId="{45E026D2-501A-4792-BC28-835D54BE206F}" type="pres">
      <dgm:prSet presAssocID="{FB2098AC-04AE-4600-AF1D-ACE6426DB90F}" presName="vert0" presStyleCnt="0">
        <dgm:presLayoutVars>
          <dgm:dir/>
          <dgm:animOne val="branch"/>
          <dgm:animLvl val="lvl"/>
        </dgm:presLayoutVars>
      </dgm:prSet>
      <dgm:spPr/>
      <dgm:t>
        <a:bodyPr/>
        <a:lstStyle/>
        <a:p>
          <a:endParaRPr lang="en-US"/>
        </a:p>
      </dgm:t>
    </dgm:pt>
    <dgm:pt modelId="{271E316F-4827-4498-9B3E-ACFB53222C4C}" type="pres">
      <dgm:prSet presAssocID="{19EEC5C4-C480-46CF-8871-B577584100AA}" presName="thickLine" presStyleLbl="alignNode1" presStyleIdx="0" presStyleCnt="1"/>
      <dgm:spPr/>
      <dgm:t>
        <a:bodyPr/>
        <a:lstStyle/>
        <a:p>
          <a:endParaRPr lang="en-US"/>
        </a:p>
      </dgm:t>
    </dgm:pt>
    <dgm:pt modelId="{48610B69-46C9-439C-B949-59BB002CCB4C}" type="pres">
      <dgm:prSet presAssocID="{19EEC5C4-C480-46CF-8871-B577584100AA}" presName="horz1" presStyleCnt="0"/>
      <dgm:spPr/>
      <dgm:t>
        <a:bodyPr/>
        <a:lstStyle/>
        <a:p>
          <a:endParaRPr lang="en-US"/>
        </a:p>
      </dgm:t>
    </dgm:pt>
    <dgm:pt modelId="{F463174D-BC88-4333-ADFD-2C53E6194A26}" type="pres">
      <dgm:prSet presAssocID="{19EEC5C4-C480-46CF-8871-B577584100AA}" presName="tx1" presStyleLbl="revTx" presStyleIdx="0" presStyleCnt="1"/>
      <dgm:spPr/>
      <dgm:t>
        <a:bodyPr/>
        <a:lstStyle/>
        <a:p>
          <a:endParaRPr lang="en-US"/>
        </a:p>
      </dgm:t>
    </dgm:pt>
    <dgm:pt modelId="{E56607A3-DE7F-4097-8A7A-ED95CE0005CD}" type="pres">
      <dgm:prSet presAssocID="{19EEC5C4-C480-46CF-8871-B577584100AA}" presName="vert1" presStyleCnt="0"/>
      <dgm:spPr/>
      <dgm:t>
        <a:bodyPr/>
        <a:lstStyle/>
        <a:p>
          <a:endParaRPr lang="en-US"/>
        </a:p>
      </dgm:t>
    </dgm:pt>
  </dgm:ptLst>
  <dgm:cxnLst>
    <dgm:cxn modelId="{2A091E5A-61CD-43AC-86AE-C1F599F847B2}" type="presOf" srcId="{FB2098AC-04AE-4600-AF1D-ACE6426DB90F}" destId="{45E026D2-501A-4792-BC28-835D54BE206F}" srcOrd="0" destOrd="0" presId="urn:microsoft.com/office/officeart/2008/layout/LinedList"/>
    <dgm:cxn modelId="{403834A0-617E-4077-ABA9-EBAB8AA67192}" srcId="{FB2098AC-04AE-4600-AF1D-ACE6426DB90F}" destId="{19EEC5C4-C480-46CF-8871-B577584100AA}" srcOrd="0" destOrd="0" parTransId="{23613F86-2265-4070-A3F1-CB87F37AC291}" sibTransId="{4361EDD1-8A1D-47A0-B0F9-CCC65F28B6CC}"/>
    <dgm:cxn modelId="{DBA72654-EAD2-4110-8469-820AD564455F}" type="presOf" srcId="{19EEC5C4-C480-46CF-8871-B577584100AA}" destId="{F463174D-BC88-4333-ADFD-2C53E6194A26}" srcOrd="0" destOrd="0" presId="urn:microsoft.com/office/officeart/2008/layout/LinedList"/>
    <dgm:cxn modelId="{267DDCB9-912F-43B3-A5B8-A37802DB885B}" type="presParOf" srcId="{45E026D2-501A-4792-BC28-835D54BE206F}" destId="{271E316F-4827-4498-9B3E-ACFB53222C4C}" srcOrd="0" destOrd="0" presId="urn:microsoft.com/office/officeart/2008/layout/LinedList"/>
    <dgm:cxn modelId="{07B86A8E-EDD9-4BE5-9D3F-6D40CDD60ABF}" type="presParOf" srcId="{45E026D2-501A-4792-BC28-835D54BE206F}" destId="{48610B69-46C9-439C-B949-59BB002CCB4C}" srcOrd="1" destOrd="0" presId="urn:microsoft.com/office/officeart/2008/layout/LinedList"/>
    <dgm:cxn modelId="{314A58DF-DDB0-40A0-B7FF-8F01A2465204}" type="presParOf" srcId="{48610B69-46C9-439C-B949-59BB002CCB4C}" destId="{F463174D-BC88-4333-ADFD-2C53E6194A26}" srcOrd="0" destOrd="0" presId="urn:microsoft.com/office/officeart/2008/layout/LinedList"/>
    <dgm:cxn modelId="{091DDBED-D24A-4532-A7A8-A246A62F1260}" type="presParOf" srcId="{48610B69-46C9-439C-B949-59BB002CCB4C}" destId="{E56607A3-DE7F-4097-8A7A-ED95CE0005C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4E91BD6-DAA1-4ADC-BC8A-CC6023198F49}"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6E72BD5E-B435-45C1-8332-31D14FFB300B}">
      <dgm:prSet phldrT="[Text]"/>
      <dgm:spPr/>
      <dgm:t>
        <a:bodyPr/>
        <a:lstStyle/>
        <a:p>
          <a:pPr algn="ctr"/>
          <a:r>
            <a:rPr lang="en-US" b="1" dirty="0" smtClean="0">
              <a:latin typeface="Georgia" panose="02040502050405020303" pitchFamily="18" charset="0"/>
            </a:rPr>
            <a:t>Sociology and Political Science</a:t>
          </a:r>
          <a:endParaRPr lang="en-US" b="1" dirty="0">
            <a:latin typeface="Georgia" panose="02040502050405020303" pitchFamily="18" charset="0"/>
          </a:endParaRPr>
        </a:p>
      </dgm:t>
    </dgm:pt>
    <dgm:pt modelId="{F9D328E9-34F6-4EC7-8607-2FCE7AFE2091}" type="parTrans" cxnId="{ABE05E13-8B3C-4855-8E9D-C619E8554BAB}">
      <dgm:prSet/>
      <dgm:spPr/>
      <dgm:t>
        <a:bodyPr/>
        <a:lstStyle/>
        <a:p>
          <a:pPr algn="ctr"/>
          <a:endParaRPr lang="en-US" b="1">
            <a:latin typeface="Georgia" panose="02040502050405020303" pitchFamily="18" charset="0"/>
          </a:endParaRPr>
        </a:p>
      </dgm:t>
    </dgm:pt>
    <dgm:pt modelId="{0E37B84F-8FD4-4401-A248-825D0A9CF06D}" type="sibTrans" cxnId="{ABE05E13-8B3C-4855-8E9D-C619E8554BAB}">
      <dgm:prSet/>
      <dgm:spPr/>
      <dgm:t>
        <a:bodyPr/>
        <a:lstStyle/>
        <a:p>
          <a:pPr algn="ctr"/>
          <a:endParaRPr lang="en-US" b="1">
            <a:latin typeface="Georgia" panose="02040502050405020303" pitchFamily="18" charset="0"/>
          </a:endParaRPr>
        </a:p>
      </dgm:t>
    </dgm:pt>
    <dgm:pt modelId="{305FD507-F1EB-4439-A9E7-CD7AF4F6CFAC}" type="pres">
      <dgm:prSet presAssocID="{84E91BD6-DAA1-4ADC-BC8A-CC6023198F49}" presName="vert0" presStyleCnt="0">
        <dgm:presLayoutVars>
          <dgm:dir/>
          <dgm:animOne val="branch"/>
          <dgm:animLvl val="lvl"/>
        </dgm:presLayoutVars>
      </dgm:prSet>
      <dgm:spPr/>
      <dgm:t>
        <a:bodyPr/>
        <a:lstStyle/>
        <a:p>
          <a:endParaRPr lang="en-US"/>
        </a:p>
      </dgm:t>
    </dgm:pt>
    <dgm:pt modelId="{87CDA7A3-523E-4A90-825E-2F421C978417}" type="pres">
      <dgm:prSet presAssocID="{6E72BD5E-B435-45C1-8332-31D14FFB300B}" presName="thickLine" presStyleLbl="alignNode1" presStyleIdx="0" presStyleCnt="1"/>
      <dgm:spPr/>
    </dgm:pt>
    <dgm:pt modelId="{FD10BDE7-5938-4C43-9433-CB2DD91A2685}" type="pres">
      <dgm:prSet presAssocID="{6E72BD5E-B435-45C1-8332-31D14FFB300B}" presName="horz1" presStyleCnt="0"/>
      <dgm:spPr/>
    </dgm:pt>
    <dgm:pt modelId="{06354BE8-6601-43F2-B3E1-1F1FB580722B}" type="pres">
      <dgm:prSet presAssocID="{6E72BD5E-B435-45C1-8332-31D14FFB300B}" presName="tx1" presStyleLbl="revTx" presStyleIdx="0" presStyleCnt="1"/>
      <dgm:spPr/>
      <dgm:t>
        <a:bodyPr/>
        <a:lstStyle/>
        <a:p>
          <a:endParaRPr lang="en-US"/>
        </a:p>
      </dgm:t>
    </dgm:pt>
    <dgm:pt modelId="{914E6577-467D-477E-B4CE-409EE3C62B44}" type="pres">
      <dgm:prSet presAssocID="{6E72BD5E-B435-45C1-8332-31D14FFB300B}" presName="vert1" presStyleCnt="0"/>
      <dgm:spPr/>
    </dgm:pt>
  </dgm:ptLst>
  <dgm:cxnLst>
    <dgm:cxn modelId="{A02C8C5A-3DF7-4A0A-B62B-58F9CA9BD5DE}" type="presOf" srcId="{84E91BD6-DAA1-4ADC-BC8A-CC6023198F49}" destId="{305FD507-F1EB-4439-A9E7-CD7AF4F6CFAC}" srcOrd="0" destOrd="0" presId="urn:microsoft.com/office/officeart/2008/layout/LinedList"/>
    <dgm:cxn modelId="{3C0730D6-23BC-46B1-8E7B-4F15FDD4C25B}" type="presOf" srcId="{6E72BD5E-B435-45C1-8332-31D14FFB300B}" destId="{06354BE8-6601-43F2-B3E1-1F1FB580722B}" srcOrd="0" destOrd="0" presId="urn:microsoft.com/office/officeart/2008/layout/LinedList"/>
    <dgm:cxn modelId="{ABE05E13-8B3C-4855-8E9D-C619E8554BAB}" srcId="{84E91BD6-DAA1-4ADC-BC8A-CC6023198F49}" destId="{6E72BD5E-B435-45C1-8332-31D14FFB300B}" srcOrd="0" destOrd="0" parTransId="{F9D328E9-34F6-4EC7-8607-2FCE7AFE2091}" sibTransId="{0E37B84F-8FD4-4401-A248-825D0A9CF06D}"/>
    <dgm:cxn modelId="{32E822F7-53F9-440F-895E-DE9228F26588}" type="presParOf" srcId="{305FD507-F1EB-4439-A9E7-CD7AF4F6CFAC}" destId="{87CDA7A3-523E-4A90-825E-2F421C978417}" srcOrd="0" destOrd="0" presId="urn:microsoft.com/office/officeart/2008/layout/LinedList"/>
    <dgm:cxn modelId="{0FDE36FB-6433-4757-8F79-327463ADAD32}" type="presParOf" srcId="{305FD507-F1EB-4439-A9E7-CD7AF4F6CFAC}" destId="{FD10BDE7-5938-4C43-9433-CB2DD91A2685}" srcOrd="1" destOrd="0" presId="urn:microsoft.com/office/officeart/2008/layout/LinedList"/>
    <dgm:cxn modelId="{38C2CD94-238B-4850-9AB1-165D02C4D48E}" type="presParOf" srcId="{FD10BDE7-5938-4C43-9433-CB2DD91A2685}" destId="{06354BE8-6601-43F2-B3E1-1F1FB580722B}" srcOrd="0" destOrd="0" presId="urn:microsoft.com/office/officeart/2008/layout/LinedList"/>
    <dgm:cxn modelId="{1B0F264D-54A9-4098-B9F9-48F2DEF70745}" type="presParOf" srcId="{FD10BDE7-5938-4C43-9433-CB2DD91A2685}" destId="{914E6577-467D-477E-B4CE-409EE3C62B44}"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F71FFAD-151C-4EF7-96FA-23155FB5D8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0607092-433D-41F3-9816-7E3305D14FB1}">
      <dgm:prSet custT="1"/>
      <dgm:spPr>
        <a:solidFill>
          <a:schemeClr val="accent2">
            <a:lumMod val="75000"/>
          </a:schemeClr>
        </a:solidFill>
      </dgm:spPr>
      <dgm:t>
        <a:bodyPr/>
        <a:lstStyle/>
        <a:p>
          <a:r>
            <a:rPr lang="en-US" sz="1800" dirty="0" smtClean="0">
              <a:latin typeface="Georgia" panose="02040502050405020303" pitchFamily="18" charset="0"/>
            </a:rPr>
            <a:t>However, both disciplines share an interest in why people vote the way they do, why they join political movements, and how the mass media are changing political events. Like political scientists, sociologists study how people govern one another, especially how those in power affect people’s lives.</a:t>
          </a:r>
          <a:endParaRPr lang="en-US" sz="1800" dirty="0"/>
        </a:p>
      </dgm:t>
    </dgm:pt>
    <dgm:pt modelId="{0D1406D9-F38B-462A-B62E-8BE5B3607B06}" type="parTrans" cxnId="{FF8833E6-C535-451A-8A93-3304A52EC298}">
      <dgm:prSet/>
      <dgm:spPr/>
      <dgm:t>
        <a:bodyPr/>
        <a:lstStyle/>
        <a:p>
          <a:endParaRPr lang="en-US" sz="1400"/>
        </a:p>
      </dgm:t>
    </dgm:pt>
    <dgm:pt modelId="{4C7E663D-B901-4498-A8BB-6F3EF2916A7A}" type="sibTrans" cxnId="{FF8833E6-C535-451A-8A93-3304A52EC298}">
      <dgm:prSet/>
      <dgm:spPr/>
      <dgm:t>
        <a:bodyPr/>
        <a:lstStyle/>
        <a:p>
          <a:endParaRPr lang="en-US" sz="1400"/>
        </a:p>
      </dgm:t>
    </dgm:pt>
    <dgm:pt modelId="{DBEE38DE-D98A-4C8D-9684-404BBF72430D}" type="pres">
      <dgm:prSet presAssocID="{6F71FFAD-151C-4EF7-96FA-23155FB5D8EC}" presName="linear" presStyleCnt="0">
        <dgm:presLayoutVars>
          <dgm:animLvl val="lvl"/>
          <dgm:resizeHandles val="exact"/>
        </dgm:presLayoutVars>
      </dgm:prSet>
      <dgm:spPr/>
      <dgm:t>
        <a:bodyPr/>
        <a:lstStyle/>
        <a:p>
          <a:endParaRPr lang="en-US"/>
        </a:p>
      </dgm:t>
    </dgm:pt>
    <dgm:pt modelId="{9B8D6AFF-919B-4741-A099-82C2C55B8E0B}" type="pres">
      <dgm:prSet presAssocID="{20607092-433D-41F3-9816-7E3305D14FB1}" presName="parentText" presStyleLbl="node1" presStyleIdx="0" presStyleCnt="1">
        <dgm:presLayoutVars>
          <dgm:chMax val="0"/>
          <dgm:bulletEnabled val="1"/>
        </dgm:presLayoutVars>
      </dgm:prSet>
      <dgm:spPr/>
      <dgm:t>
        <a:bodyPr/>
        <a:lstStyle/>
        <a:p>
          <a:endParaRPr lang="en-US"/>
        </a:p>
      </dgm:t>
    </dgm:pt>
  </dgm:ptLst>
  <dgm:cxnLst>
    <dgm:cxn modelId="{E1EA3E51-3DBF-447A-AF26-26D309F9D84D}" type="presOf" srcId="{6F71FFAD-151C-4EF7-96FA-23155FB5D8EC}" destId="{DBEE38DE-D98A-4C8D-9684-404BBF72430D}" srcOrd="0" destOrd="0" presId="urn:microsoft.com/office/officeart/2005/8/layout/vList2"/>
    <dgm:cxn modelId="{FF8833E6-C535-451A-8A93-3304A52EC298}" srcId="{6F71FFAD-151C-4EF7-96FA-23155FB5D8EC}" destId="{20607092-433D-41F3-9816-7E3305D14FB1}" srcOrd="0" destOrd="0" parTransId="{0D1406D9-F38B-462A-B62E-8BE5B3607B06}" sibTransId="{4C7E663D-B901-4498-A8BB-6F3EF2916A7A}"/>
    <dgm:cxn modelId="{34551D7F-72EF-4737-AECC-71B9A0631F4E}" type="presOf" srcId="{20607092-433D-41F3-9816-7E3305D14FB1}" destId="{9B8D6AFF-919B-4741-A099-82C2C55B8E0B}" srcOrd="0" destOrd="0" presId="urn:microsoft.com/office/officeart/2005/8/layout/vList2"/>
    <dgm:cxn modelId="{7FAB5D45-36B6-4056-A9F6-9AF60AC143EA}" type="presParOf" srcId="{DBEE38DE-D98A-4C8D-9684-404BBF72430D}" destId="{9B8D6AFF-919B-4741-A099-82C2C55B8E0B}"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E0F9C9E-93EA-4731-972B-3EADEBA352B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F6F3D0A-0B6F-4534-8421-03F45456B155}">
      <dgm:prSet/>
      <dgm:spPr/>
      <dgm:t>
        <a:bodyPr/>
        <a:lstStyle/>
        <a:p>
          <a:r>
            <a:rPr lang="en-US" dirty="0" smtClean="0">
              <a:latin typeface="Georgia" panose="02040502050405020303" pitchFamily="18" charset="0"/>
            </a:rPr>
            <a:t>Sociology also looks at historical events within their social contexts to discover why things happened and, more important, to assess what their social significance was and is. </a:t>
          </a:r>
        </a:p>
      </dgm:t>
    </dgm:pt>
    <dgm:pt modelId="{AD4B1228-4300-4D97-B5F7-79D3ED38F9CC}" type="parTrans" cxnId="{6F565488-70C2-4A21-B9B9-78629DCA255E}">
      <dgm:prSet/>
      <dgm:spPr/>
      <dgm:t>
        <a:bodyPr/>
        <a:lstStyle/>
        <a:p>
          <a:endParaRPr lang="en-US">
            <a:latin typeface="Georgia" panose="02040502050405020303" pitchFamily="18" charset="0"/>
          </a:endParaRPr>
        </a:p>
      </dgm:t>
    </dgm:pt>
    <dgm:pt modelId="{B043DDB1-1944-47DB-84B0-A687C0E0A7D6}" type="sibTrans" cxnId="{6F565488-70C2-4A21-B9B9-78629DCA255E}">
      <dgm:prSet/>
      <dgm:spPr/>
      <dgm:t>
        <a:bodyPr/>
        <a:lstStyle/>
        <a:p>
          <a:endParaRPr lang="en-US">
            <a:latin typeface="Georgia" panose="02040502050405020303" pitchFamily="18" charset="0"/>
          </a:endParaRPr>
        </a:p>
      </dgm:t>
    </dgm:pt>
    <dgm:pt modelId="{955139DB-3A23-4F3E-BBD8-131F1DD81002}">
      <dgm:prSet/>
      <dgm:spPr/>
      <dgm:t>
        <a:bodyPr/>
        <a:lstStyle/>
        <a:p>
          <a:r>
            <a:rPr lang="en-US" dirty="0" smtClean="0">
              <a:latin typeface="Georgia" panose="02040502050405020303" pitchFamily="18" charset="0"/>
            </a:rPr>
            <a:t>Historians provide a narrative of the sequence of events during a certain period and might use sociological research methods to learn how social forces have shaped historical events. </a:t>
          </a:r>
        </a:p>
      </dgm:t>
    </dgm:pt>
    <dgm:pt modelId="{C4188B43-241F-4956-BDF6-13CF65983A41}" type="parTrans" cxnId="{D770677C-BC1F-4373-8B20-689BB3B5C66C}">
      <dgm:prSet/>
      <dgm:spPr/>
      <dgm:t>
        <a:bodyPr/>
        <a:lstStyle/>
        <a:p>
          <a:endParaRPr lang="en-US">
            <a:latin typeface="Georgia" panose="02040502050405020303" pitchFamily="18" charset="0"/>
          </a:endParaRPr>
        </a:p>
      </dgm:t>
    </dgm:pt>
    <dgm:pt modelId="{8DC138CE-4342-4498-80C4-B264C0945D84}" type="sibTrans" cxnId="{D770677C-BC1F-4373-8B20-689BB3B5C66C}">
      <dgm:prSet/>
      <dgm:spPr/>
      <dgm:t>
        <a:bodyPr/>
        <a:lstStyle/>
        <a:p>
          <a:endParaRPr lang="en-US">
            <a:latin typeface="Georgia" panose="02040502050405020303" pitchFamily="18" charset="0"/>
          </a:endParaRPr>
        </a:p>
      </dgm:t>
    </dgm:pt>
    <dgm:pt modelId="{5597F391-0315-4445-82C2-4AA8BA201FE4}">
      <dgm:prSet/>
      <dgm:spPr/>
      <dgm:t>
        <a:bodyPr/>
        <a:lstStyle/>
        <a:p>
          <a:r>
            <a:rPr lang="en-US" smtClean="0">
              <a:latin typeface="Georgia" panose="02040502050405020303" pitchFamily="18" charset="0"/>
            </a:rPr>
            <a:t>Sociologists examine historical events to see how they influenced later social situations.</a:t>
          </a:r>
          <a:endParaRPr lang="en-US" dirty="0">
            <a:latin typeface="Georgia" panose="02040502050405020303" pitchFamily="18" charset="0"/>
          </a:endParaRPr>
        </a:p>
      </dgm:t>
    </dgm:pt>
    <dgm:pt modelId="{AA0E69A2-D173-447D-AB61-4384465691AD}" type="parTrans" cxnId="{1D1B8FCE-EA4B-4A62-9417-FA385FC07380}">
      <dgm:prSet/>
      <dgm:spPr/>
      <dgm:t>
        <a:bodyPr/>
        <a:lstStyle/>
        <a:p>
          <a:endParaRPr lang="en-US">
            <a:latin typeface="Georgia" panose="02040502050405020303" pitchFamily="18" charset="0"/>
          </a:endParaRPr>
        </a:p>
      </dgm:t>
    </dgm:pt>
    <dgm:pt modelId="{633A20B5-940F-476A-9FCC-45E94C44D0DD}" type="sibTrans" cxnId="{1D1B8FCE-EA4B-4A62-9417-FA385FC07380}">
      <dgm:prSet/>
      <dgm:spPr/>
      <dgm:t>
        <a:bodyPr/>
        <a:lstStyle/>
        <a:p>
          <a:endParaRPr lang="en-US">
            <a:latin typeface="Georgia" panose="02040502050405020303" pitchFamily="18" charset="0"/>
          </a:endParaRPr>
        </a:p>
      </dgm:t>
    </dgm:pt>
    <dgm:pt modelId="{25CA63FD-447F-43BD-9A55-CC04F9B2CE3E}" type="pres">
      <dgm:prSet presAssocID="{7E0F9C9E-93EA-4731-972B-3EADEBA352B3}" presName="vert0" presStyleCnt="0">
        <dgm:presLayoutVars>
          <dgm:dir/>
          <dgm:animOne val="branch"/>
          <dgm:animLvl val="lvl"/>
        </dgm:presLayoutVars>
      </dgm:prSet>
      <dgm:spPr/>
      <dgm:t>
        <a:bodyPr/>
        <a:lstStyle/>
        <a:p>
          <a:endParaRPr lang="en-US"/>
        </a:p>
      </dgm:t>
    </dgm:pt>
    <dgm:pt modelId="{A8C81C64-C987-408C-AA7D-A5F501EAE255}" type="pres">
      <dgm:prSet presAssocID="{1F6F3D0A-0B6F-4534-8421-03F45456B155}" presName="thickLine" presStyleLbl="alignNode1" presStyleIdx="0" presStyleCnt="3"/>
      <dgm:spPr/>
      <dgm:t>
        <a:bodyPr/>
        <a:lstStyle/>
        <a:p>
          <a:endParaRPr lang="en-US"/>
        </a:p>
      </dgm:t>
    </dgm:pt>
    <dgm:pt modelId="{F403C889-2762-49BC-8B66-25A103A72DCF}" type="pres">
      <dgm:prSet presAssocID="{1F6F3D0A-0B6F-4534-8421-03F45456B155}" presName="horz1" presStyleCnt="0"/>
      <dgm:spPr/>
      <dgm:t>
        <a:bodyPr/>
        <a:lstStyle/>
        <a:p>
          <a:endParaRPr lang="en-US"/>
        </a:p>
      </dgm:t>
    </dgm:pt>
    <dgm:pt modelId="{2A1D23AC-4EAD-43E2-931B-BCF44BE0A9A2}" type="pres">
      <dgm:prSet presAssocID="{1F6F3D0A-0B6F-4534-8421-03F45456B155}" presName="tx1" presStyleLbl="revTx" presStyleIdx="0" presStyleCnt="3"/>
      <dgm:spPr/>
      <dgm:t>
        <a:bodyPr/>
        <a:lstStyle/>
        <a:p>
          <a:endParaRPr lang="en-US"/>
        </a:p>
      </dgm:t>
    </dgm:pt>
    <dgm:pt modelId="{E78BD47D-726F-4465-AE9C-4F8ECFFF1099}" type="pres">
      <dgm:prSet presAssocID="{1F6F3D0A-0B6F-4534-8421-03F45456B155}" presName="vert1" presStyleCnt="0"/>
      <dgm:spPr/>
      <dgm:t>
        <a:bodyPr/>
        <a:lstStyle/>
        <a:p>
          <a:endParaRPr lang="en-US"/>
        </a:p>
      </dgm:t>
    </dgm:pt>
    <dgm:pt modelId="{AB18E2A8-4E80-40E9-B414-BC257FE73E74}" type="pres">
      <dgm:prSet presAssocID="{955139DB-3A23-4F3E-BBD8-131F1DD81002}" presName="thickLine" presStyleLbl="alignNode1" presStyleIdx="1" presStyleCnt="3"/>
      <dgm:spPr/>
      <dgm:t>
        <a:bodyPr/>
        <a:lstStyle/>
        <a:p>
          <a:endParaRPr lang="en-US"/>
        </a:p>
      </dgm:t>
    </dgm:pt>
    <dgm:pt modelId="{589A1FD1-9185-44A5-88A6-3E30395BAD1D}" type="pres">
      <dgm:prSet presAssocID="{955139DB-3A23-4F3E-BBD8-131F1DD81002}" presName="horz1" presStyleCnt="0"/>
      <dgm:spPr/>
      <dgm:t>
        <a:bodyPr/>
        <a:lstStyle/>
        <a:p>
          <a:endParaRPr lang="en-US"/>
        </a:p>
      </dgm:t>
    </dgm:pt>
    <dgm:pt modelId="{9689F792-A2AC-4C35-9A7D-2A23E07163DE}" type="pres">
      <dgm:prSet presAssocID="{955139DB-3A23-4F3E-BBD8-131F1DD81002}" presName="tx1" presStyleLbl="revTx" presStyleIdx="1" presStyleCnt="3"/>
      <dgm:spPr/>
      <dgm:t>
        <a:bodyPr/>
        <a:lstStyle/>
        <a:p>
          <a:endParaRPr lang="en-US"/>
        </a:p>
      </dgm:t>
    </dgm:pt>
    <dgm:pt modelId="{856D3354-AAAB-4AF1-BAF6-35ADD9FBD628}" type="pres">
      <dgm:prSet presAssocID="{955139DB-3A23-4F3E-BBD8-131F1DD81002}" presName="vert1" presStyleCnt="0"/>
      <dgm:spPr/>
      <dgm:t>
        <a:bodyPr/>
        <a:lstStyle/>
        <a:p>
          <a:endParaRPr lang="en-US"/>
        </a:p>
      </dgm:t>
    </dgm:pt>
    <dgm:pt modelId="{84C7BA63-33BD-497A-A80E-E82FC28A2D92}" type="pres">
      <dgm:prSet presAssocID="{5597F391-0315-4445-82C2-4AA8BA201FE4}" presName="thickLine" presStyleLbl="alignNode1" presStyleIdx="2" presStyleCnt="3"/>
      <dgm:spPr/>
      <dgm:t>
        <a:bodyPr/>
        <a:lstStyle/>
        <a:p>
          <a:endParaRPr lang="en-US"/>
        </a:p>
      </dgm:t>
    </dgm:pt>
    <dgm:pt modelId="{9AC350BA-39AA-402B-B4DB-D6265F552832}" type="pres">
      <dgm:prSet presAssocID="{5597F391-0315-4445-82C2-4AA8BA201FE4}" presName="horz1" presStyleCnt="0"/>
      <dgm:spPr/>
      <dgm:t>
        <a:bodyPr/>
        <a:lstStyle/>
        <a:p>
          <a:endParaRPr lang="en-US"/>
        </a:p>
      </dgm:t>
    </dgm:pt>
    <dgm:pt modelId="{9BA1C1F1-4401-42BD-92A6-68CDC5EC05A5}" type="pres">
      <dgm:prSet presAssocID="{5597F391-0315-4445-82C2-4AA8BA201FE4}" presName="tx1" presStyleLbl="revTx" presStyleIdx="2" presStyleCnt="3"/>
      <dgm:spPr/>
      <dgm:t>
        <a:bodyPr/>
        <a:lstStyle/>
        <a:p>
          <a:endParaRPr lang="en-US"/>
        </a:p>
      </dgm:t>
    </dgm:pt>
    <dgm:pt modelId="{28BA3680-4AE5-418B-BA8A-EF2ED2BFD6F3}" type="pres">
      <dgm:prSet presAssocID="{5597F391-0315-4445-82C2-4AA8BA201FE4}" presName="vert1" presStyleCnt="0"/>
      <dgm:spPr/>
      <dgm:t>
        <a:bodyPr/>
        <a:lstStyle/>
        <a:p>
          <a:endParaRPr lang="en-US"/>
        </a:p>
      </dgm:t>
    </dgm:pt>
  </dgm:ptLst>
  <dgm:cxnLst>
    <dgm:cxn modelId="{60C5736F-E89B-47DB-B6F9-5CF308F7AD6F}" type="presOf" srcId="{955139DB-3A23-4F3E-BBD8-131F1DD81002}" destId="{9689F792-A2AC-4C35-9A7D-2A23E07163DE}" srcOrd="0" destOrd="0" presId="urn:microsoft.com/office/officeart/2008/layout/LinedList"/>
    <dgm:cxn modelId="{D770677C-BC1F-4373-8B20-689BB3B5C66C}" srcId="{7E0F9C9E-93EA-4731-972B-3EADEBA352B3}" destId="{955139DB-3A23-4F3E-BBD8-131F1DD81002}" srcOrd="1" destOrd="0" parTransId="{C4188B43-241F-4956-BDF6-13CF65983A41}" sibTransId="{8DC138CE-4342-4498-80C4-B264C0945D84}"/>
    <dgm:cxn modelId="{9C8F16F2-D526-4A79-B0EF-4815C54C2FF3}" type="presOf" srcId="{7E0F9C9E-93EA-4731-972B-3EADEBA352B3}" destId="{25CA63FD-447F-43BD-9A55-CC04F9B2CE3E}" srcOrd="0" destOrd="0" presId="urn:microsoft.com/office/officeart/2008/layout/LinedList"/>
    <dgm:cxn modelId="{91C9CDE1-6ED3-40CF-8749-46D9ABE89453}" type="presOf" srcId="{1F6F3D0A-0B6F-4534-8421-03F45456B155}" destId="{2A1D23AC-4EAD-43E2-931B-BCF44BE0A9A2}" srcOrd="0" destOrd="0" presId="urn:microsoft.com/office/officeart/2008/layout/LinedList"/>
    <dgm:cxn modelId="{1D1B8FCE-EA4B-4A62-9417-FA385FC07380}" srcId="{7E0F9C9E-93EA-4731-972B-3EADEBA352B3}" destId="{5597F391-0315-4445-82C2-4AA8BA201FE4}" srcOrd="2" destOrd="0" parTransId="{AA0E69A2-D173-447D-AB61-4384465691AD}" sibTransId="{633A20B5-940F-476A-9FCC-45E94C44D0DD}"/>
    <dgm:cxn modelId="{255E4E17-047D-4888-9ED9-D5FBAA506CDC}" type="presOf" srcId="{5597F391-0315-4445-82C2-4AA8BA201FE4}" destId="{9BA1C1F1-4401-42BD-92A6-68CDC5EC05A5}" srcOrd="0" destOrd="0" presId="urn:microsoft.com/office/officeart/2008/layout/LinedList"/>
    <dgm:cxn modelId="{6F565488-70C2-4A21-B9B9-78629DCA255E}" srcId="{7E0F9C9E-93EA-4731-972B-3EADEBA352B3}" destId="{1F6F3D0A-0B6F-4534-8421-03F45456B155}" srcOrd="0" destOrd="0" parTransId="{AD4B1228-4300-4D97-B5F7-79D3ED38F9CC}" sibTransId="{B043DDB1-1944-47DB-84B0-A687C0E0A7D6}"/>
    <dgm:cxn modelId="{DF94E8F4-6A96-4558-8311-085E1D2744A8}" type="presParOf" srcId="{25CA63FD-447F-43BD-9A55-CC04F9B2CE3E}" destId="{A8C81C64-C987-408C-AA7D-A5F501EAE255}" srcOrd="0" destOrd="0" presId="urn:microsoft.com/office/officeart/2008/layout/LinedList"/>
    <dgm:cxn modelId="{8E10F37E-551B-4125-A1BC-D8146F121D39}" type="presParOf" srcId="{25CA63FD-447F-43BD-9A55-CC04F9B2CE3E}" destId="{F403C889-2762-49BC-8B66-25A103A72DCF}" srcOrd="1" destOrd="0" presId="urn:microsoft.com/office/officeart/2008/layout/LinedList"/>
    <dgm:cxn modelId="{77601827-F8F2-467B-93B3-590948CB113E}" type="presParOf" srcId="{F403C889-2762-49BC-8B66-25A103A72DCF}" destId="{2A1D23AC-4EAD-43E2-931B-BCF44BE0A9A2}" srcOrd="0" destOrd="0" presId="urn:microsoft.com/office/officeart/2008/layout/LinedList"/>
    <dgm:cxn modelId="{5F1643E1-3B40-4A23-ACCD-09A044E3E4FE}" type="presParOf" srcId="{F403C889-2762-49BC-8B66-25A103A72DCF}" destId="{E78BD47D-726F-4465-AE9C-4F8ECFFF1099}" srcOrd="1" destOrd="0" presId="urn:microsoft.com/office/officeart/2008/layout/LinedList"/>
    <dgm:cxn modelId="{9A213EA6-2980-4A47-AA1E-37A77FDDCFA8}" type="presParOf" srcId="{25CA63FD-447F-43BD-9A55-CC04F9B2CE3E}" destId="{AB18E2A8-4E80-40E9-B414-BC257FE73E74}" srcOrd="2" destOrd="0" presId="urn:microsoft.com/office/officeart/2008/layout/LinedList"/>
    <dgm:cxn modelId="{7B14364C-2539-4473-8681-417017527CD8}" type="presParOf" srcId="{25CA63FD-447F-43BD-9A55-CC04F9B2CE3E}" destId="{589A1FD1-9185-44A5-88A6-3E30395BAD1D}" srcOrd="3" destOrd="0" presId="urn:microsoft.com/office/officeart/2008/layout/LinedList"/>
    <dgm:cxn modelId="{9D942D16-1318-4371-84C1-780C37FC8C24}" type="presParOf" srcId="{589A1FD1-9185-44A5-88A6-3E30395BAD1D}" destId="{9689F792-A2AC-4C35-9A7D-2A23E07163DE}" srcOrd="0" destOrd="0" presId="urn:microsoft.com/office/officeart/2008/layout/LinedList"/>
    <dgm:cxn modelId="{1717A241-0008-4604-B790-BFFAE63B3C20}" type="presParOf" srcId="{589A1FD1-9185-44A5-88A6-3E30395BAD1D}" destId="{856D3354-AAAB-4AF1-BAF6-35ADD9FBD628}" srcOrd="1" destOrd="0" presId="urn:microsoft.com/office/officeart/2008/layout/LinedList"/>
    <dgm:cxn modelId="{FC805A2D-8DA1-4674-8493-E3189C1A43A9}" type="presParOf" srcId="{25CA63FD-447F-43BD-9A55-CC04F9B2CE3E}" destId="{84C7BA63-33BD-497A-A80E-E82FC28A2D92}" srcOrd="4" destOrd="0" presId="urn:microsoft.com/office/officeart/2008/layout/LinedList"/>
    <dgm:cxn modelId="{DBDD8F37-2992-4E9C-89B0-22D98BFD85DA}" type="presParOf" srcId="{25CA63FD-447F-43BD-9A55-CC04F9B2CE3E}" destId="{9AC350BA-39AA-402B-B4DB-D6265F552832}" srcOrd="5" destOrd="0" presId="urn:microsoft.com/office/officeart/2008/layout/LinedList"/>
    <dgm:cxn modelId="{6DB6DDF9-3CB4-4406-BD82-ACFB0BEB274F}" type="presParOf" srcId="{9AC350BA-39AA-402B-B4DB-D6265F552832}" destId="{9BA1C1F1-4401-42BD-92A6-68CDC5EC05A5}" srcOrd="0" destOrd="0" presId="urn:microsoft.com/office/officeart/2008/layout/LinedList"/>
    <dgm:cxn modelId="{81B25FF7-A115-4847-ADB6-9868B1F16498}" type="presParOf" srcId="{9AC350BA-39AA-402B-B4DB-D6265F552832}" destId="{28BA3680-4AE5-418B-BA8A-EF2ED2BFD6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7563565-DFE7-4E2E-B3A9-78B5631620A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4302AEB6-CADA-4A41-859E-206687D216A4}">
      <dgm:prSet phldrT="[Text]"/>
      <dgm:spPr/>
      <dgm:t>
        <a:bodyPr/>
        <a:lstStyle/>
        <a:p>
          <a:pPr algn="ctr"/>
          <a:r>
            <a:rPr lang="en-US" b="1" i="0" dirty="0" smtClean="0">
              <a:latin typeface="Georgia" panose="02040502050405020303" pitchFamily="18" charset="0"/>
            </a:rPr>
            <a:t>Sociology and History</a:t>
          </a:r>
          <a:endParaRPr lang="en-US" b="1" i="0" dirty="0">
            <a:latin typeface="Georgia" panose="02040502050405020303" pitchFamily="18" charset="0"/>
          </a:endParaRPr>
        </a:p>
      </dgm:t>
    </dgm:pt>
    <dgm:pt modelId="{A0428479-6C56-4506-9BA1-9814907FBF8B}" type="parTrans" cxnId="{8F1FF08F-BA69-406A-920B-5303BF95FED1}">
      <dgm:prSet/>
      <dgm:spPr/>
      <dgm:t>
        <a:bodyPr/>
        <a:lstStyle/>
        <a:p>
          <a:endParaRPr lang="en-US"/>
        </a:p>
      </dgm:t>
    </dgm:pt>
    <dgm:pt modelId="{0DD7DC94-D420-4B74-A74B-783CB547BB77}" type="sibTrans" cxnId="{8F1FF08F-BA69-406A-920B-5303BF95FED1}">
      <dgm:prSet/>
      <dgm:spPr/>
      <dgm:t>
        <a:bodyPr/>
        <a:lstStyle/>
        <a:p>
          <a:endParaRPr lang="en-US"/>
        </a:p>
      </dgm:t>
    </dgm:pt>
    <dgm:pt modelId="{21A0346D-2D86-4738-AF12-7AE80169BC34}" type="pres">
      <dgm:prSet presAssocID="{47563565-DFE7-4E2E-B3A9-78B5631620AB}" presName="vert0" presStyleCnt="0">
        <dgm:presLayoutVars>
          <dgm:dir/>
          <dgm:animOne val="branch"/>
          <dgm:animLvl val="lvl"/>
        </dgm:presLayoutVars>
      </dgm:prSet>
      <dgm:spPr/>
      <dgm:t>
        <a:bodyPr/>
        <a:lstStyle/>
        <a:p>
          <a:endParaRPr lang="en-US"/>
        </a:p>
      </dgm:t>
    </dgm:pt>
    <dgm:pt modelId="{AB4A65B4-E059-4120-B494-11408A0AE15B}" type="pres">
      <dgm:prSet presAssocID="{4302AEB6-CADA-4A41-859E-206687D216A4}" presName="thickLine" presStyleLbl="alignNode1" presStyleIdx="0" presStyleCnt="1"/>
      <dgm:spPr/>
    </dgm:pt>
    <dgm:pt modelId="{C05544E4-0B49-4038-AB75-E65509F194AF}" type="pres">
      <dgm:prSet presAssocID="{4302AEB6-CADA-4A41-859E-206687D216A4}" presName="horz1" presStyleCnt="0"/>
      <dgm:spPr/>
    </dgm:pt>
    <dgm:pt modelId="{5CB72BD3-EB03-401F-85C1-6212DF50515C}" type="pres">
      <dgm:prSet presAssocID="{4302AEB6-CADA-4A41-859E-206687D216A4}" presName="tx1" presStyleLbl="revTx" presStyleIdx="0" presStyleCnt="1"/>
      <dgm:spPr/>
      <dgm:t>
        <a:bodyPr/>
        <a:lstStyle/>
        <a:p>
          <a:endParaRPr lang="en-US"/>
        </a:p>
      </dgm:t>
    </dgm:pt>
    <dgm:pt modelId="{F1560FC6-515F-4897-9DD7-8A8E833505F8}" type="pres">
      <dgm:prSet presAssocID="{4302AEB6-CADA-4A41-859E-206687D216A4}" presName="vert1" presStyleCnt="0"/>
      <dgm:spPr/>
    </dgm:pt>
  </dgm:ptLst>
  <dgm:cxnLst>
    <dgm:cxn modelId="{D109A6AE-DAE1-45B2-BB69-9D1D2F9EAE30}" type="presOf" srcId="{4302AEB6-CADA-4A41-859E-206687D216A4}" destId="{5CB72BD3-EB03-401F-85C1-6212DF50515C}" srcOrd="0" destOrd="0" presId="urn:microsoft.com/office/officeart/2008/layout/LinedList"/>
    <dgm:cxn modelId="{D07D6C46-D8FA-4C84-AAAC-82BA5AACB462}" type="presOf" srcId="{47563565-DFE7-4E2E-B3A9-78B5631620AB}" destId="{21A0346D-2D86-4738-AF12-7AE80169BC34}" srcOrd="0" destOrd="0" presId="urn:microsoft.com/office/officeart/2008/layout/LinedList"/>
    <dgm:cxn modelId="{8F1FF08F-BA69-406A-920B-5303BF95FED1}" srcId="{47563565-DFE7-4E2E-B3A9-78B5631620AB}" destId="{4302AEB6-CADA-4A41-859E-206687D216A4}" srcOrd="0" destOrd="0" parTransId="{A0428479-6C56-4506-9BA1-9814907FBF8B}" sibTransId="{0DD7DC94-D420-4B74-A74B-783CB547BB77}"/>
    <dgm:cxn modelId="{3CC2325F-1FC0-4AD8-B096-12B7703BE8B2}" type="presParOf" srcId="{21A0346D-2D86-4738-AF12-7AE80169BC34}" destId="{AB4A65B4-E059-4120-B494-11408A0AE15B}" srcOrd="0" destOrd="0" presId="urn:microsoft.com/office/officeart/2008/layout/LinedList"/>
    <dgm:cxn modelId="{CCFCE14F-E6E2-453C-BF4B-04D86A72E507}" type="presParOf" srcId="{21A0346D-2D86-4738-AF12-7AE80169BC34}" destId="{C05544E4-0B49-4038-AB75-E65509F194AF}" srcOrd="1" destOrd="0" presId="urn:microsoft.com/office/officeart/2008/layout/LinedList"/>
    <dgm:cxn modelId="{0B6F5DBC-F33C-4F20-9ED5-2DB25B25F2C2}" type="presParOf" srcId="{C05544E4-0B49-4038-AB75-E65509F194AF}" destId="{5CB72BD3-EB03-401F-85C1-6212DF50515C}" srcOrd="0" destOrd="0" presId="urn:microsoft.com/office/officeart/2008/layout/LinedList"/>
    <dgm:cxn modelId="{A8B5D24E-97BA-4741-ACD3-4DD22455723E}" type="presParOf" srcId="{C05544E4-0B49-4038-AB75-E65509F194AF}" destId="{F1560FC6-515F-4897-9DD7-8A8E833505F8}"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472BDEE-96BC-4E70-84AA-A0BA9B3325D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965F382-778E-48F2-BAFA-1709B9846D00}">
      <dgm:prSet phldrT="[Text]" custT="1"/>
      <dgm:spPr>
        <a:solidFill>
          <a:schemeClr val="accent1">
            <a:lumMod val="50000"/>
          </a:schemeClr>
        </a:solidFill>
      </dgm:spPr>
      <dgm:t>
        <a:bodyPr/>
        <a:lstStyle/>
        <a:p>
          <a:r>
            <a:rPr lang="en-US" sz="1800" dirty="0" smtClean="0">
              <a:latin typeface="Georgia" panose="02040502050405020303" pitchFamily="18" charset="0"/>
            </a:rPr>
            <a:t>The study of history involves looking at the past to learn what happened, when it happened, and why it happened. </a:t>
          </a:r>
          <a:endParaRPr lang="en-US" sz="1800" dirty="0">
            <a:latin typeface="Georgia" panose="02040502050405020303" pitchFamily="18" charset="0"/>
          </a:endParaRPr>
        </a:p>
      </dgm:t>
    </dgm:pt>
    <dgm:pt modelId="{624F1DD0-42CD-42E4-A3C7-196D16A7CAE1}" type="parTrans" cxnId="{7658EDBD-FB9D-4555-9BC6-53D7C825D44E}">
      <dgm:prSet/>
      <dgm:spPr/>
      <dgm:t>
        <a:bodyPr/>
        <a:lstStyle/>
        <a:p>
          <a:endParaRPr lang="en-US">
            <a:latin typeface="Georgia" panose="02040502050405020303" pitchFamily="18" charset="0"/>
          </a:endParaRPr>
        </a:p>
      </dgm:t>
    </dgm:pt>
    <dgm:pt modelId="{E93606D8-4251-405E-AD72-83E02E4289F8}" type="sibTrans" cxnId="{7658EDBD-FB9D-4555-9BC6-53D7C825D44E}">
      <dgm:prSet/>
      <dgm:spPr/>
      <dgm:t>
        <a:bodyPr/>
        <a:lstStyle/>
        <a:p>
          <a:endParaRPr lang="en-US">
            <a:latin typeface="Georgia" panose="02040502050405020303" pitchFamily="18" charset="0"/>
          </a:endParaRPr>
        </a:p>
      </dgm:t>
    </dgm:pt>
    <dgm:pt modelId="{65B5EBEF-DE81-4A8C-809F-B2918B35E621}" type="pres">
      <dgm:prSet presAssocID="{1472BDEE-96BC-4E70-84AA-A0BA9B3325D2}" presName="linear" presStyleCnt="0">
        <dgm:presLayoutVars>
          <dgm:animLvl val="lvl"/>
          <dgm:resizeHandles val="exact"/>
        </dgm:presLayoutVars>
      </dgm:prSet>
      <dgm:spPr/>
      <dgm:t>
        <a:bodyPr/>
        <a:lstStyle/>
        <a:p>
          <a:endParaRPr lang="en-US"/>
        </a:p>
      </dgm:t>
    </dgm:pt>
    <dgm:pt modelId="{82A26584-B22B-4CFC-A874-6FE87674AA5D}" type="pres">
      <dgm:prSet presAssocID="{5965F382-778E-48F2-BAFA-1709B9846D00}" presName="parentText" presStyleLbl="node1" presStyleIdx="0" presStyleCnt="1">
        <dgm:presLayoutVars>
          <dgm:chMax val="0"/>
          <dgm:bulletEnabled val="1"/>
        </dgm:presLayoutVars>
      </dgm:prSet>
      <dgm:spPr/>
      <dgm:t>
        <a:bodyPr/>
        <a:lstStyle/>
        <a:p>
          <a:endParaRPr lang="en-US"/>
        </a:p>
      </dgm:t>
    </dgm:pt>
  </dgm:ptLst>
  <dgm:cxnLst>
    <dgm:cxn modelId="{A133549D-7551-41DD-BD62-87F479A150FF}" type="presOf" srcId="{1472BDEE-96BC-4E70-84AA-A0BA9B3325D2}" destId="{65B5EBEF-DE81-4A8C-809F-B2918B35E621}" srcOrd="0" destOrd="0" presId="urn:microsoft.com/office/officeart/2005/8/layout/vList2"/>
    <dgm:cxn modelId="{7658EDBD-FB9D-4555-9BC6-53D7C825D44E}" srcId="{1472BDEE-96BC-4E70-84AA-A0BA9B3325D2}" destId="{5965F382-778E-48F2-BAFA-1709B9846D00}" srcOrd="0" destOrd="0" parTransId="{624F1DD0-42CD-42E4-A3C7-196D16A7CAE1}" sibTransId="{E93606D8-4251-405E-AD72-83E02E4289F8}"/>
    <dgm:cxn modelId="{40E5F66C-9E11-4C1E-8E59-6E6B59CA7233}" type="presOf" srcId="{5965F382-778E-48F2-BAFA-1709B9846D00}" destId="{82A26584-B22B-4CFC-A874-6FE87674AA5D}" srcOrd="0" destOrd="0" presId="urn:microsoft.com/office/officeart/2005/8/layout/vList2"/>
    <dgm:cxn modelId="{12EF655F-CACF-4CEA-B13D-548715263458}" type="presParOf" srcId="{65B5EBEF-DE81-4A8C-809F-B2918B35E621}" destId="{82A26584-B22B-4CFC-A874-6FE87674AA5D}"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FC8683E-BC7B-4B57-B202-03BB2FBCC6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1C0522B-A80E-48DA-9385-9E94BB426BCF}">
      <dgm:prSet phldrT="[Text]"/>
      <dgm:spPr>
        <a:solidFill>
          <a:schemeClr val="accent2">
            <a:lumMod val="75000"/>
          </a:schemeClr>
        </a:solidFill>
      </dgm:spPr>
      <dgm:t>
        <a:bodyPr/>
        <a:lstStyle/>
        <a:p>
          <a:r>
            <a:rPr lang="en-US" dirty="0" smtClean="0">
              <a:latin typeface="Georgia" panose="02040502050405020303" pitchFamily="18" charset="0"/>
            </a:rPr>
            <a:t>Sociologists tend to study groups and institutions within large, often modern, industrial societies, using research methods that enable them rather quickly to gather specific information about large numbers of people.</a:t>
          </a:r>
          <a:endParaRPr lang="en-US" dirty="0">
            <a:latin typeface="Georgia" panose="02040502050405020303" pitchFamily="18" charset="0"/>
          </a:endParaRPr>
        </a:p>
      </dgm:t>
    </dgm:pt>
    <dgm:pt modelId="{2B9C632D-CB0F-4374-8608-948897395D67}" type="parTrans" cxnId="{D2007690-E199-4273-9F71-7416836D8D87}">
      <dgm:prSet/>
      <dgm:spPr/>
      <dgm:t>
        <a:bodyPr/>
        <a:lstStyle/>
        <a:p>
          <a:endParaRPr lang="en-US">
            <a:latin typeface="Georgia" panose="02040502050405020303" pitchFamily="18" charset="0"/>
          </a:endParaRPr>
        </a:p>
      </dgm:t>
    </dgm:pt>
    <dgm:pt modelId="{2EDC3C6B-8F25-4676-ADBE-AEC0F905FDB1}" type="sibTrans" cxnId="{D2007690-E199-4273-9F71-7416836D8D87}">
      <dgm:prSet/>
      <dgm:spPr/>
      <dgm:t>
        <a:bodyPr/>
        <a:lstStyle/>
        <a:p>
          <a:endParaRPr lang="en-US">
            <a:latin typeface="Georgia" panose="02040502050405020303" pitchFamily="18" charset="0"/>
          </a:endParaRPr>
        </a:p>
      </dgm:t>
    </dgm:pt>
    <dgm:pt modelId="{5CE3CBD9-8814-4EC3-A782-91E79AE2D397}">
      <dgm:prSet/>
      <dgm:spPr>
        <a:solidFill>
          <a:srgbClr val="F2FDB9"/>
        </a:solidFill>
      </dgm:spPr>
      <dgm:t>
        <a:bodyPr/>
        <a:lstStyle/>
        <a:p>
          <a:r>
            <a:rPr lang="en-US" dirty="0" smtClean="0">
              <a:solidFill>
                <a:schemeClr val="tx1"/>
              </a:solidFill>
              <a:latin typeface="Georgia" panose="02040502050405020303" pitchFamily="18" charset="0"/>
            </a:rPr>
            <a:t>In contrast, cultural anthropologists often immerse themselves in another society for a long period of time, trying to learn as much as possible about that society and the relationships among its people.</a:t>
          </a:r>
        </a:p>
      </dgm:t>
    </dgm:pt>
    <dgm:pt modelId="{C08F0CC8-23D2-4D23-82E2-2D0FE18BEF62}" type="parTrans" cxnId="{FCF94548-7A68-4A97-ABE6-D963C6C42418}">
      <dgm:prSet/>
      <dgm:spPr/>
      <dgm:t>
        <a:bodyPr/>
        <a:lstStyle/>
        <a:p>
          <a:endParaRPr lang="en-US">
            <a:latin typeface="Georgia" panose="02040502050405020303" pitchFamily="18" charset="0"/>
          </a:endParaRPr>
        </a:p>
      </dgm:t>
    </dgm:pt>
    <dgm:pt modelId="{ED8B8122-DA78-450D-B314-D34FB47A01D3}" type="sibTrans" cxnId="{FCF94548-7A68-4A97-ABE6-D963C6C42418}">
      <dgm:prSet/>
      <dgm:spPr/>
      <dgm:t>
        <a:bodyPr/>
        <a:lstStyle/>
        <a:p>
          <a:endParaRPr lang="en-US">
            <a:latin typeface="Georgia" panose="02040502050405020303" pitchFamily="18" charset="0"/>
          </a:endParaRPr>
        </a:p>
      </dgm:t>
    </dgm:pt>
    <dgm:pt modelId="{DE631B3F-487F-45FF-BA36-869F80674FCC}" type="pres">
      <dgm:prSet presAssocID="{6FC8683E-BC7B-4B57-B202-03BB2FBCC6D5}" presName="linear" presStyleCnt="0">
        <dgm:presLayoutVars>
          <dgm:animLvl val="lvl"/>
          <dgm:resizeHandles val="exact"/>
        </dgm:presLayoutVars>
      </dgm:prSet>
      <dgm:spPr/>
      <dgm:t>
        <a:bodyPr/>
        <a:lstStyle/>
        <a:p>
          <a:endParaRPr lang="en-US"/>
        </a:p>
      </dgm:t>
    </dgm:pt>
    <dgm:pt modelId="{B0F374C9-C7DA-47FC-B38F-FB60E4615116}" type="pres">
      <dgm:prSet presAssocID="{31C0522B-A80E-48DA-9385-9E94BB426BCF}" presName="parentText" presStyleLbl="node1" presStyleIdx="0" presStyleCnt="2">
        <dgm:presLayoutVars>
          <dgm:chMax val="0"/>
          <dgm:bulletEnabled val="1"/>
        </dgm:presLayoutVars>
      </dgm:prSet>
      <dgm:spPr/>
      <dgm:t>
        <a:bodyPr/>
        <a:lstStyle/>
        <a:p>
          <a:endParaRPr lang="en-US"/>
        </a:p>
      </dgm:t>
    </dgm:pt>
    <dgm:pt modelId="{C6711EFA-E888-4956-9E08-5D492DA939A3}" type="pres">
      <dgm:prSet presAssocID="{2EDC3C6B-8F25-4676-ADBE-AEC0F905FDB1}" presName="spacer" presStyleCnt="0"/>
      <dgm:spPr/>
    </dgm:pt>
    <dgm:pt modelId="{200FCAFC-0575-4C67-B80A-3F2B6D7A35AA}" type="pres">
      <dgm:prSet presAssocID="{5CE3CBD9-8814-4EC3-A782-91E79AE2D397}" presName="parentText" presStyleLbl="node1" presStyleIdx="1" presStyleCnt="2">
        <dgm:presLayoutVars>
          <dgm:chMax val="0"/>
          <dgm:bulletEnabled val="1"/>
        </dgm:presLayoutVars>
      </dgm:prSet>
      <dgm:spPr/>
      <dgm:t>
        <a:bodyPr/>
        <a:lstStyle/>
        <a:p>
          <a:endParaRPr lang="en-US"/>
        </a:p>
      </dgm:t>
    </dgm:pt>
  </dgm:ptLst>
  <dgm:cxnLst>
    <dgm:cxn modelId="{D2007690-E199-4273-9F71-7416836D8D87}" srcId="{6FC8683E-BC7B-4B57-B202-03BB2FBCC6D5}" destId="{31C0522B-A80E-48DA-9385-9E94BB426BCF}" srcOrd="0" destOrd="0" parTransId="{2B9C632D-CB0F-4374-8608-948897395D67}" sibTransId="{2EDC3C6B-8F25-4676-ADBE-AEC0F905FDB1}"/>
    <dgm:cxn modelId="{015F000D-B4FB-4C12-A9AD-B8152BA89FC1}" type="presOf" srcId="{31C0522B-A80E-48DA-9385-9E94BB426BCF}" destId="{B0F374C9-C7DA-47FC-B38F-FB60E4615116}" srcOrd="0" destOrd="0" presId="urn:microsoft.com/office/officeart/2005/8/layout/vList2"/>
    <dgm:cxn modelId="{84AA36A1-683E-4DC8-8C3C-8BCCCC5FF3E7}" type="presOf" srcId="{5CE3CBD9-8814-4EC3-A782-91E79AE2D397}" destId="{200FCAFC-0575-4C67-B80A-3F2B6D7A35AA}" srcOrd="0" destOrd="0" presId="urn:microsoft.com/office/officeart/2005/8/layout/vList2"/>
    <dgm:cxn modelId="{FCF94548-7A68-4A97-ABE6-D963C6C42418}" srcId="{6FC8683E-BC7B-4B57-B202-03BB2FBCC6D5}" destId="{5CE3CBD9-8814-4EC3-A782-91E79AE2D397}" srcOrd="1" destOrd="0" parTransId="{C08F0CC8-23D2-4D23-82E2-2D0FE18BEF62}" sibTransId="{ED8B8122-DA78-450D-B314-D34FB47A01D3}"/>
    <dgm:cxn modelId="{BDF136EF-808E-42A4-B323-4DF32944A46E}" type="presOf" srcId="{6FC8683E-BC7B-4B57-B202-03BB2FBCC6D5}" destId="{DE631B3F-487F-45FF-BA36-869F80674FCC}" srcOrd="0" destOrd="0" presId="urn:microsoft.com/office/officeart/2005/8/layout/vList2"/>
    <dgm:cxn modelId="{E9000941-1BF9-45B8-B56D-328770E13F37}" type="presParOf" srcId="{DE631B3F-487F-45FF-BA36-869F80674FCC}" destId="{B0F374C9-C7DA-47FC-B38F-FB60E4615116}" srcOrd="0" destOrd="0" presId="urn:microsoft.com/office/officeart/2005/8/layout/vList2"/>
    <dgm:cxn modelId="{6906051F-CCA7-4E5F-9A6B-FA291F1DE41D}" type="presParOf" srcId="{DE631B3F-487F-45FF-BA36-869F80674FCC}" destId="{C6711EFA-E888-4956-9E08-5D492DA939A3}" srcOrd="1" destOrd="0" presId="urn:microsoft.com/office/officeart/2005/8/layout/vList2"/>
    <dgm:cxn modelId="{126C1431-7908-4621-8C5D-501FB27C45EE}" type="presParOf" srcId="{DE631B3F-487F-45FF-BA36-869F80674FCC}" destId="{200FCAFC-0575-4C67-B80A-3F2B6D7A35A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78B43A7-D410-4B03-9FB2-3AB2CDF021AE}"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76A162E9-240C-46A8-8BAC-2EFC27DD4F0C}">
      <dgm:prSet phldrT="[Text]" custT="1"/>
      <dgm:spPr/>
      <dgm:t>
        <a:bodyPr/>
        <a:lstStyle/>
        <a:p>
          <a:pPr algn="ctr"/>
          <a:r>
            <a:rPr lang="en-US" sz="3200" b="1" i="0" dirty="0" smtClean="0">
              <a:latin typeface="Georgia" panose="02040502050405020303" pitchFamily="18" charset="0"/>
            </a:rPr>
            <a:t>Sociology and Cultural Anthropology </a:t>
          </a:r>
          <a:endParaRPr lang="en-US" sz="3200" b="1" i="0" dirty="0">
            <a:latin typeface="Georgia" panose="02040502050405020303" pitchFamily="18" charset="0"/>
          </a:endParaRPr>
        </a:p>
      </dgm:t>
    </dgm:pt>
    <dgm:pt modelId="{B0A287BB-8FCE-4CC0-BE80-6620E55CBDE8}" type="parTrans" cxnId="{C77B7562-2335-483D-BA62-5C0FFB70F493}">
      <dgm:prSet/>
      <dgm:spPr/>
      <dgm:t>
        <a:bodyPr/>
        <a:lstStyle/>
        <a:p>
          <a:endParaRPr lang="en-US"/>
        </a:p>
      </dgm:t>
    </dgm:pt>
    <dgm:pt modelId="{A3D40D4D-2490-4B58-93A8-01E797B2FB23}" type="sibTrans" cxnId="{C77B7562-2335-483D-BA62-5C0FFB70F493}">
      <dgm:prSet/>
      <dgm:spPr/>
      <dgm:t>
        <a:bodyPr/>
        <a:lstStyle/>
        <a:p>
          <a:endParaRPr lang="en-US"/>
        </a:p>
      </dgm:t>
    </dgm:pt>
    <dgm:pt modelId="{3C3C75A7-17AE-4698-8957-F6E4626ABEFC}" type="pres">
      <dgm:prSet presAssocID="{478B43A7-D410-4B03-9FB2-3AB2CDF021AE}" presName="vert0" presStyleCnt="0">
        <dgm:presLayoutVars>
          <dgm:dir/>
          <dgm:animOne val="branch"/>
          <dgm:animLvl val="lvl"/>
        </dgm:presLayoutVars>
      </dgm:prSet>
      <dgm:spPr/>
      <dgm:t>
        <a:bodyPr/>
        <a:lstStyle/>
        <a:p>
          <a:endParaRPr lang="en-US"/>
        </a:p>
      </dgm:t>
    </dgm:pt>
    <dgm:pt modelId="{95A17DA8-0D35-48CB-A8D2-55FD655C69D7}" type="pres">
      <dgm:prSet presAssocID="{76A162E9-240C-46A8-8BAC-2EFC27DD4F0C}" presName="thickLine" presStyleLbl="alignNode1" presStyleIdx="0" presStyleCnt="1"/>
      <dgm:spPr/>
    </dgm:pt>
    <dgm:pt modelId="{96B1D6DA-61EB-4CEE-8F0B-C3D13AD5619F}" type="pres">
      <dgm:prSet presAssocID="{76A162E9-240C-46A8-8BAC-2EFC27DD4F0C}" presName="horz1" presStyleCnt="0"/>
      <dgm:spPr/>
    </dgm:pt>
    <dgm:pt modelId="{57D76838-2192-44C0-A37E-5979EF851696}" type="pres">
      <dgm:prSet presAssocID="{76A162E9-240C-46A8-8BAC-2EFC27DD4F0C}" presName="tx1" presStyleLbl="revTx" presStyleIdx="0" presStyleCnt="1"/>
      <dgm:spPr/>
      <dgm:t>
        <a:bodyPr/>
        <a:lstStyle/>
        <a:p>
          <a:endParaRPr lang="en-US"/>
        </a:p>
      </dgm:t>
    </dgm:pt>
    <dgm:pt modelId="{9C1598FD-EDE7-4678-BB59-863364E703CC}" type="pres">
      <dgm:prSet presAssocID="{76A162E9-240C-46A8-8BAC-2EFC27DD4F0C}" presName="vert1" presStyleCnt="0"/>
      <dgm:spPr/>
    </dgm:pt>
  </dgm:ptLst>
  <dgm:cxnLst>
    <dgm:cxn modelId="{6E755337-93B6-4B63-975A-5F92DE94FF13}" type="presOf" srcId="{478B43A7-D410-4B03-9FB2-3AB2CDF021AE}" destId="{3C3C75A7-17AE-4698-8957-F6E4626ABEFC}" srcOrd="0" destOrd="0" presId="urn:microsoft.com/office/officeart/2008/layout/LinedList"/>
    <dgm:cxn modelId="{C77B7562-2335-483D-BA62-5C0FFB70F493}" srcId="{478B43A7-D410-4B03-9FB2-3AB2CDF021AE}" destId="{76A162E9-240C-46A8-8BAC-2EFC27DD4F0C}" srcOrd="0" destOrd="0" parTransId="{B0A287BB-8FCE-4CC0-BE80-6620E55CBDE8}" sibTransId="{A3D40D4D-2490-4B58-93A8-01E797B2FB23}"/>
    <dgm:cxn modelId="{B36992C2-FC53-4FD4-AF09-8B932D31A433}" type="presOf" srcId="{76A162E9-240C-46A8-8BAC-2EFC27DD4F0C}" destId="{57D76838-2192-44C0-A37E-5979EF851696}" srcOrd="0" destOrd="0" presId="urn:microsoft.com/office/officeart/2008/layout/LinedList"/>
    <dgm:cxn modelId="{4605AA23-B972-4BD3-ABF9-D06E3A4B0F9E}" type="presParOf" srcId="{3C3C75A7-17AE-4698-8957-F6E4626ABEFC}" destId="{95A17DA8-0D35-48CB-A8D2-55FD655C69D7}" srcOrd="0" destOrd="0" presId="urn:microsoft.com/office/officeart/2008/layout/LinedList"/>
    <dgm:cxn modelId="{CE4DE250-AD93-454F-BCDD-2D2B09DF4DB1}" type="presParOf" srcId="{3C3C75A7-17AE-4698-8957-F6E4626ABEFC}" destId="{96B1D6DA-61EB-4CEE-8F0B-C3D13AD5619F}" srcOrd="1" destOrd="0" presId="urn:microsoft.com/office/officeart/2008/layout/LinedList"/>
    <dgm:cxn modelId="{347E1567-32C2-436F-8D08-482A7C13DFC8}" type="presParOf" srcId="{96B1D6DA-61EB-4CEE-8F0B-C3D13AD5619F}" destId="{57D76838-2192-44C0-A37E-5979EF851696}" srcOrd="0" destOrd="0" presId="urn:microsoft.com/office/officeart/2008/layout/LinedList"/>
    <dgm:cxn modelId="{D7F182C6-4A0C-4776-A8F6-3C4ADDD2AE6E}" type="presParOf" srcId="{96B1D6DA-61EB-4CEE-8F0B-C3D13AD5619F}" destId="{9C1598FD-EDE7-4678-BB59-863364E703CC}"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FB05033-714E-44E9-9B50-CB9461A0EF9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BE05068-B3AB-4FA8-ACC8-71DAECA086D8}">
      <dgm:prSet phldrT="[Text]" custT="1"/>
      <dgm:spPr/>
      <dgm:t>
        <a:bodyPr/>
        <a:lstStyle/>
        <a:p>
          <a:r>
            <a:rPr lang="en-US" sz="1800" dirty="0" smtClean="0">
              <a:latin typeface="Georgia" panose="02040502050405020303" pitchFamily="18" charset="0"/>
            </a:rPr>
            <a:t>However, sociologists focus primarily on industrialized and post industrialized societies. </a:t>
          </a:r>
          <a:endParaRPr lang="en-US" sz="1800" dirty="0"/>
        </a:p>
      </dgm:t>
    </dgm:pt>
    <dgm:pt modelId="{6F30B5D4-7338-4C11-84F2-25ADE83EA28B}" type="parTrans" cxnId="{7097EE78-BC40-470E-8959-D1DB10AE284C}">
      <dgm:prSet/>
      <dgm:spPr/>
      <dgm:t>
        <a:bodyPr/>
        <a:lstStyle/>
        <a:p>
          <a:endParaRPr lang="en-US" sz="1400"/>
        </a:p>
      </dgm:t>
    </dgm:pt>
    <dgm:pt modelId="{F2EDA5FB-485A-4539-89EB-4C67776EAA95}" type="sibTrans" cxnId="{7097EE78-BC40-470E-8959-D1DB10AE284C}">
      <dgm:prSet/>
      <dgm:spPr/>
      <dgm:t>
        <a:bodyPr/>
        <a:lstStyle/>
        <a:p>
          <a:endParaRPr lang="en-US" sz="1400"/>
        </a:p>
      </dgm:t>
    </dgm:pt>
    <dgm:pt modelId="{9AE7A9FD-00A6-4D26-833A-BFDE98A70F62}" type="pres">
      <dgm:prSet presAssocID="{3FB05033-714E-44E9-9B50-CB9461A0EF93}" presName="vert0" presStyleCnt="0">
        <dgm:presLayoutVars>
          <dgm:dir/>
          <dgm:animOne val="branch"/>
          <dgm:animLvl val="lvl"/>
        </dgm:presLayoutVars>
      </dgm:prSet>
      <dgm:spPr/>
      <dgm:t>
        <a:bodyPr/>
        <a:lstStyle/>
        <a:p>
          <a:endParaRPr lang="en-US"/>
        </a:p>
      </dgm:t>
    </dgm:pt>
    <dgm:pt modelId="{92632785-F415-4EA8-9D20-33BD029E6D00}" type="pres">
      <dgm:prSet presAssocID="{EBE05068-B3AB-4FA8-ACC8-71DAECA086D8}" presName="thickLine" presStyleLbl="alignNode1" presStyleIdx="0" presStyleCnt="1" custLinFactNeighborX="-3913"/>
      <dgm:spPr/>
      <dgm:t>
        <a:bodyPr/>
        <a:lstStyle/>
        <a:p>
          <a:endParaRPr lang="en-US"/>
        </a:p>
      </dgm:t>
    </dgm:pt>
    <dgm:pt modelId="{59AE1A1C-9D6D-463C-ACC3-D867E8856910}" type="pres">
      <dgm:prSet presAssocID="{EBE05068-B3AB-4FA8-ACC8-71DAECA086D8}" presName="horz1" presStyleCnt="0"/>
      <dgm:spPr/>
      <dgm:t>
        <a:bodyPr/>
        <a:lstStyle/>
        <a:p>
          <a:endParaRPr lang="en-US"/>
        </a:p>
      </dgm:t>
    </dgm:pt>
    <dgm:pt modelId="{2CF0A336-ACF8-47EB-8D47-47A0151BC465}" type="pres">
      <dgm:prSet presAssocID="{EBE05068-B3AB-4FA8-ACC8-71DAECA086D8}" presName="tx1" presStyleLbl="revTx" presStyleIdx="0" presStyleCnt="1"/>
      <dgm:spPr/>
      <dgm:t>
        <a:bodyPr/>
        <a:lstStyle/>
        <a:p>
          <a:endParaRPr lang="en-US"/>
        </a:p>
      </dgm:t>
    </dgm:pt>
    <dgm:pt modelId="{781E2551-6CCF-4548-957B-1CF420F53B7E}" type="pres">
      <dgm:prSet presAssocID="{EBE05068-B3AB-4FA8-ACC8-71DAECA086D8}" presName="vert1" presStyleCnt="0"/>
      <dgm:spPr/>
      <dgm:t>
        <a:bodyPr/>
        <a:lstStyle/>
        <a:p>
          <a:endParaRPr lang="en-US"/>
        </a:p>
      </dgm:t>
    </dgm:pt>
  </dgm:ptLst>
  <dgm:cxnLst>
    <dgm:cxn modelId="{8ADEFB1F-D180-4BBA-97A7-9088B9553C59}" type="presOf" srcId="{EBE05068-B3AB-4FA8-ACC8-71DAECA086D8}" destId="{2CF0A336-ACF8-47EB-8D47-47A0151BC465}" srcOrd="0" destOrd="0" presId="urn:microsoft.com/office/officeart/2008/layout/LinedList"/>
    <dgm:cxn modelId="{7097EE78-BC40-470E-8959-D1DB10AE284C}" srcId="{3FB05033-714E-44E9-9B50-CB9461A0EF93}" destId="{EBE05068-B3AB-4FA8-ACC8-71DAECA086D8}" srcOrd="0" destOrd="0" parTransId="{6F30B5D4-7338-4C11-84F2-25ADE83EA28B}" sibTransId="{F2EDA5FB-485A-4539-89EB-4C67776EAA95}"/>
    <dgm:cxn modelId="{E8AB8FFD-17A9-4D7D-A6C0-BD43FACD5111}" type="presOf" srcId="{3FB05033-714E-44E9-9B50-CB9461A0EF93}" destId="{9AE7A9FD-00A6-4D26-833A-BFDE98A70F62}" srcOrd="0" destOrd="0" presId="urn:microsoft.com/office/officeart/2008/layout/LinedList"/>
    <dgm:cxn modelId="{E70301B4-AE3B-4E55-9742-8AAB24803F02}" type="presParOf" srcId="{9AE7A9FD-00A6-4D26-833A-BFDE98A70F62}" destId="{92632785-F415-4EA8-9D20-33BD029E6D00}" srcOrd="0" destOrd="0" presId="urn:microsoft.com/office/officeart/2008/layout/LinedList"/>
    <dgm:cxn modelId="{B01C6AA5-6D48-48D8-B0A5-7722E3A0F39F}" type="presParOf" srcId="{9AE7A9FD-00A6-4D26-833A-BFDE98A70F62}" destId="{59AE1A1C-9D6D-463C-ACC3-D867E8856910}" srcOrd="1" destOrd="0" presId="urn:microsoft.com/office/officeart/2008/layout/LinedList"/>
    <dgm:cxn modelId="{9AE038D0-3385-4F55-834A-E491A07D5E07}" type="presParOf" srcId="{59AE1A1C-9D6D-463C-ACC3-D867E8856910}" destId="{2CF0A336-ACF8-47EB-8D47-47A0151BC465}" srcOrd="0" destOrd="0" presId="urn:microsoft.com/office/officeart/2008/layout/LinedList"/>
    <dgm:cxn modelId="{BF791048-2242-4C95-B66B-8732AA14BE62}" type="presParOf" srcId="{59AE1A1C-9D6D-463C-ACC3-D867E8856910}" destId="{781E2551-6CCF-4548-957B-1CF420F53B7E}"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A217A1-1418-4278-8ED4-9B5E16992FC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A0534FD-C333-45D3-8330-5B78E5835B7D}">
      <dgm:prSet phldrT="[Text]" custT="1"/>
      <dgm:spPr/>
      <dgm:t>
        <a:bodyPr/>
        <a:lstStyle/>
        <a:p>
          <a:r>
            <a:rPr lang="en-US" sz="2400" dirty="0" smtClean="0">
              <a:latin typeface="Georgia" panose="02040502050405020303" pitchFamily="18" charset="0"/>
            </a:rPr>
            <a:t>Definition and meaning of Sociology</a:t>
          </a:r>
          <a:endParaRPr lang="en-US" sz="2400" dirty="0">
            <a:latin typeface="Georgia" panose="02040502050405020303" pitchFamily="18" charset="0"/>
          </a:endParaRPr>
        </a:p>
      </dgm:t>
    </dgm:pt>
    <dgm:pt modelId="{506A112D-6383-4623-A960-0E147F3BC62D}" type="parTrans" cxnId="{E6C6CED4-D3E7-47F4-83F3-1B779F1BB8EE}">
      <dgm:prSet/>
      <dgm:spPr/>
      <dgm:t>
        <a:bodyPr/>
        <a:lstStyle/>
        <a:p>
          <a:endParaRPr lang="en-US" sz="1200">
            <a:latin typeface="Georgia" panose="02040502050405020303" pitchFamily="18" charset="0"/>
          </a:endParaRPr>
        </a:p>
      </dgm:t>
    </dgm:pt>
    <dgm:pt modelId="{A0EF57D7-D77C-418A-A6DB-B9CC126362B2}" type="sibTrans" cxnId="{E6C6CED4-D3E7-47F4-83F3-1B779F1BB8EE}">
      <dgm:prSet/>
      <dgm:spPr/>
      <dgm:t>
        <a:bodyPr/>
        <a:lstStyle/>
        <a:p>
          <a:endParaRPr lang="en-US" sz="1200">
            <a:latin typeface="Georgia" panose="02040502050405020303" pitchFamily="18" charset="0"/>
          </a:endParaRPr>
        </a:p>
      </dgm:t>
    </dgm:pt>
    <dgm:pt modelId="{325BF541-8D9F-417B-B6AD-B3F7703857E7}">
      <dgm:prSet custT="1"/>
      <dgm:spPr/>
      <dgm:t>
        <a:bodyPr/>
        <a:lstStyle/>
        <a:p>
          <a:r>
            <a:rPr lang="en-US" sz="2400" smtClean="0">
              <a:latin typeface="Georgia" panose="02040502050405020303" pitchFamily="18" charset="0"/>
            </a:rPr>
            <a:t>Origins of Sociology</a:t>
          </a:r>
          <a:endParaRPr lang="en-US" sz="2400" dirty="0" smtClean="0">
            <a:latin typeface="Georgia" panose="02040502050405020303" pitchFamily="18" charset="0"/>
          </a:endParaRPr>
        </a:p>
      </dgm:t>
    </dgm:pt>
    <dgm:pt modelId="{27A0D1D8-B8A3-493B-9B78-7F31A78CC904}" type="parTrans" cxnId="{1BD5C984-BAC0-45FE-90DE-757AEDB84DE9}">
      <dgm:prSet/>
      <dgm:spPr/>
      <dgm:t>
        <a:bodyPr/>
        <a:lstStyle/>
        <a:p>
          <a:endParaRPr lang="en-US" sz="1200">
            <a:latin typeface="Georgia" panose="02040502050405020303" pitchFamily="18" charset="0"/>
          </a:endParaRPr>
        </a:p>
      </dgm:t>
    </dgm:pt>
    <dgm:pt modelId="{C3D52024-8143-40D5-A404-12CB5666FC33}" type="sibTrans" cxnId="{1BD5C984-BAC0-45FE-90DE-757AEDB84DE9}">
      <dgm:prSet/>
      <dgm:spPr/>
      <dgm:t>
        <a:bodyPr/>
        <a:lstStyle/>
        <a:p>
          <a:endParaRPr lang="en-US" sz="1200">
            <a:latin typeface="Georgia" panose="02040502050405020303" pitchFamily="18" charset="0"/>
          </a:endParaRPr>
        </a:p>
      </dgm:t>
    </dgm:pt>
    <dgm:pt modelId="{AB6482E5-8E71-4EB3-88D1-B1A8C25FB4AF}">
      <dgm:prSet custT="1"/>
      <dgm:spPr/>
      <dgm:t>
        <a:bodyPr/>
        <a:lstStyle/>
        <a:p>
          <a:r>
            <a:rPr lang="en-US" sz="2400" dirty="0" smtClean="0">
              <a:latin typeface="Georgia" panose="02040502050405020303" pitchFamily="18" charset="0"/>
            </a:rPr>
            <a:t>Sociology as a Science</a:t>
          </a:r>
        </a:p>
      </dgm:t>
    </dgm:pt>
    <dgm:pt modelId="{FB140D49-E53D-4BAE-B11C-EDD1072C854E}" type="parTrans" cxnId="{003B67B7-0CE4-454E-A10C-BF6E71A23904}">
      <dgm:prSet/>
      <dgm:spPr/>
      <dgm:t>
        <a:bodyPr/>
        <a:lstStyle/>
        <a:p>
          <a:endParaRPr lang="en-US" sz="1200">
            <a:latin typeface="Georgia" panose="02040502050405020303" pitchFamily="18" charset="0"/>
          </a:endParaRPr>
        </a:p>
      </dgm:t>
    </dgm:pt>
    <dgm:pt modelId="{2E685FD0-3292-47C7-913C-980980D0EFDC}" type="sibTrans" cxnId="{003B67B7-0CE4-454E-A10C-BF6E71A23904}">
      <dgm:prSet/>
      <dgm:spPr/>
      <dgm:t>
        <a:bodyPr/>
        <a:lstStyle/>
        <a:p>
          <a:endParaRPr lang="en-US" sz="1200">
            <a:latin typeface="Georgia" panose="02040502050405020303" pitchFamily="18" charset="0"/>
          </a:endParaRPr>
        </a:p>
      </dgm:t>
    </dgm:pt>
    <dgm:pt modelId="{1A1F79E1-977F-4021-8DF9-3995EAD2A4F7}">
      <dgm:prSet custT="1"/>
      <dgm:spPr/>
      <dgm:t>
        <a:bodyPr/>
        <a:lstStyle/>
        <a:p>
          <a:r>
            <a:rPr lang="en-US" sz="2400" dirty="0" smtClean="0">
              <a:latin typeface="Georgia" panose="02040502050405020303" pitchFamily="18" charset="0"/>
            </a:rPr>
            <a:t>Relationship of Sociology with other Social Sciences </a:t>
          </a:r>
        </a:p>
      </dgm:t>
    </dgm:pt>
    <dgm:pt modelId="{6AEE8CA5-1959-40AD-9D28-1D9D709D00D7}" type="parTrans" cxnId="{E882107D-6292-4289-B822-A30AF1BCE7A4}">
      <dgm:prSet/>
      <dgm:spPr/>
      <dgm:t>
        <a:bodyPr/>
        <a:lstStyle/>
        <a:p>
          <a:endParaRPr lang="en-US" sz="1200">
            <a:latin typeface="Georgia" panose="02040502050405020303" pitchFamily="18" charset="0"/>
          </a:endParaRPr>
        </a:p>
      </dgm:t>
    </dgm:pt>
    <dgm:pt modelId="{DAD791BD-AF0E-4182-B0F9-F1171F99A04C}" type="sibTrans" cxnId="{E882107D-6292-4289-B822-A30AF1BCE7A4}">
      <dgm:prSet/>
      <dgm:spPr/>
      <dgm:t>
        <a:bodyPr/>
        <a:lstStyle/>
        <a:p>
          <a:endParaRPr lang="en-US" sz="1200">
            <a:latin typeface="Georgia" panose="02040502050405020303" pitchFamily="18" charset="0"/>
          </a:endParaRPr>
        </a:p>
      </dgm:t>
    </dgm:pt>
    <dgm:pt modelId="{51B5B85E-3A8C-45C0-9873-B1AB89E83C71}" type="pres">
      <dgm:prSet presAssocID="{3CA217A1-1418-4278-8ED4-9B5E16992FC8}" presName="vert0" presStyleCnt="0">
        <dgm:presLayoutVars>
          <dgm:dir/>
          <dgm:animOne val="branch"/>
          <dgm:animLvl val="lvl"/>
        </dgm:presLayoutVars>
      </dgm:prSet>
      <dgm:spPr/>
      <dgm:t>
        <a:bodyPr/>
        <a:lstStyle/>
        <a:p>
          <a:endParaRPr lang="en-US"/>
        </a:p>
      </dgm:t>
    </dgm:pt>
    <dgm:pt modelId="{AEB90087-D6D3-4E88-96C5-89FD4E14B6A6}" type="pres">
      <dgm:prSet presAssocID="{CA0534FD-C333-45D3-8330-5B78E5835B7D}" presName="thickLine" presStyleLbl="alignNode1" presStyleIdx="0" presStyleCnt="4"/>
      <dgm:spPr/>
    </dgm:pt>
    <dgm:pt modelId="{594D8749-FE6D-4F49-AF90-39001B559A79}" type="pres">
      <dgm:prSet presAssocID="{CA0534FD-C333-45D3-8330-5B78E5835B7D}" presName="horz1" presStyleCnt="0"/>
      <dgm:spPr/>
    </dgm:pt>
    <dgm:pt modelId="{07C582F2-1D42-43C5-8A68-6B64E324D9AD}" type="pres">
      <dgm:prSet presAssocID="{CA0534FD-C333-45D3-8330-5B78E5835B7D}" presName="tx1" presStyleLbl="revTx" presStyleIdx="0" presStyleCnt="4"/>
      <dgm:spPr/>
      <dgm:t>
        <a:bodyPr/>
        <a:lstStyle/>
        <a:p>
          <a:endParaRPr lang="en-US"/>
        </a:p>
      </dgm:t>
    </dgm:pt>
    <dgm:pt modelId="{F888FB7E-B301-4A49-B3A2-7503EE8C189A}" type="pres">
      <dgm:prSet presAssocID="{CA0534FD-C333-45D3-8330-5B78E5835B7D}" presName="vert1" presStyleCnt="0"/>
      <dgm:spPr/>
    </dgm:pt>
    <dgm:pt modelId="{1FA03E7F-2C99-4238-B68B-C7BDB641A736}" type="pres">
      <dgm:prSet presAssocID="{325BF541-8D9F-417B-B6AD-B3F7703857E7}" presName="thickLine" presStyleLbl="alignNode1" presStyleIdx="1" presStyleCnt="4"/>
      <dgm:spPr/>
    </dgm:pt>
    <dgm:pt modelId="{BEF7EC5E-25C9-4EF5-86A6-FD020C8FD9CB}" type="pres">
      <dgm:prSet presAssocID="{325BF541-8D9F-417B-B6AD-B3F7703857E7}" presName="horz1" presStyleCnt="0"/>
      <dgm:spPr/>
    </dgm:pt>
    <dgm:pt modelId="{D4ACCF74-E10A-4205-929A-2EFB35743AB3}" type="pres">
      <dgm:prSet presAssocID="{325BF541-8D9F-417B-B6AD-B3F7703857E7}" presName="tx1" presStyleLbl="revTx" presStyleIdx="1" presStyleCnt="4"/>
      <dgm:spPr/>
      <dgm:t>
        <a:bodyPr/>
        <a:lstStyle/>
        <a:p>
          <a:endParaRPr lang="en-US"/>
        </a:p>
      </dgm:t>
    </dgm:pt>
    <dgm:pt modelId="{6EEB537F-6180-4A5A-8A5B-5EAFB9BD8C61}" type="pres">
      <dgm:prSet presAssocID="{325BF541-8D9F-417B-B6AD-B3F7703857E7}" presName="vert1" presStyleCnt="0"/>
      <dgm:spPr/>
    </dgm:pt>
    <dgm:pt modelId="{CF460A01-2032-442A-98AD-7913FDE06657}" type="pres">
      <dgm:prSet presAssocID="{AB6482E5-8E71-4EB3-88D1-B1A8C25FB4AF}" presName="thickLine" presStyleLbl="alignNode1" presStyleIdx="2" presStyleCnt="4"/>
      <dgm:spPr/>
    </dgm:pt>
    <dgm:pt modelId="{F4AC12E7-288A-4EEA-8906-340313069360}" type="pres">
      <dgm:prSet presAssocID="{AB6482E5-8E71-4EB3-88D1-B1A8C25FB4AF}" presName="horz1" presStyleCnt="0"/>
      <dgm:spPr/>
    </dgm:pt>
    <dgm:pt modelId="{393F2F91-606C-49F7-886C-123AA245AD46}" type="pres">
      <dgm:prSet presAssocID="{AB6482E5-8E71-4EB3-88D1-B1A8C25FB4AF}" presName="tx1" presStyleLbl="revTx" presStyleIdx="2" presStyleCnt="4"/>
      <dgm:spPr/>
      <dgm:t>
        <a:bodyPr/>
        <a:lstStyle/>
        <a:p>
          <a:endParaRPr lang="en-US"/>
        </a:p>
      </dgm:t>
    </dgm:pt>
    <dgm:pt modelId="{BDAE8C8E-B613-4C1D-A7E1-D6E5792BB0BC}" type="pres">
      <dgm:prSet presAssocID="{AB6482E5-8E71-4EB3-88D1-B1A8C25FB4AF}" presName="vert1" presStyleCnt="0"/>
      <dgm:spPr/>
    </dgm:pt>
    <dgm:pt modelId="{82F25FF9-54A5-458C-B9A8-9906CE117553}" type="pres">
      <dgm:prSet presAssocID="{1A1F79E1-977F-4021-8DF9-3995EAD2A4F7}" presName="thickLine" presStyleLbl="alignNode1" presStyleIdx="3" presStyleCnt="4"/>
      <dgm:spPr/>
    </dgm:pt>
    <dgm:pt modelId="{3B54B0DC-41EA-4F38-9B8E-664A2D4B66D2}" type="pres">
      <dgm:prSet presAssocID="{1A1F79E1-977F-4021-8DF9-3995EAD2A4F7}" presName="horz1" presStyleCnt="0"/>
      <dgm:spPr/>
    </dgm:pt>
    <dgm:pt modelId="{F52A111D-683D-49D8-B4EA-416793EFF0B4}" type="pres">
      <dgm:prSet presAssocID="{1A1F79E1-977F-4021-8DF9-3995EAD2A4F7}" presName="tx1" presStyleLbl="revTx" presStyleIdx="3" presStyleCnt="4"/>
      <dgm:spPr/>
      <dgm:t>
        <a:bodyPr/>
        <a:lstStyle/>
        <a:p>
          <a:endParaRPr lang="en-US"/>
        </a:p>
      </dgm:t>
    </dgm:pt>
    <dgm:pt modelId="{8CD45B68-F14F-4609-85E8-DEE6C6682769}" type="pres">
      <dgm:prSet presAssocID="{1A1F79E1-977F-4021-8DF9-3995EAD2A4F7}" presName="vert1" presStyleCnt="0"/>
      <dgm:spPr/>
    </dgm:pt>
  </dgm:ptLst>
  <dgm:cxnLst>
    <dgm:cxn modelId="{B72D3669-8F04-4CD3-B48A-997B54FDF03A}" type="presOf" srcId="{CA0534FD-C333-45D3-8330-5B78E5835B7D}" destId="{07C582F2-1D42-43C5-8A68-6B64E324D9AD}" srcOrd="0" destOrd="0" presId="urn:microsoft.com/office/officeart/2008/layout/LinedList"/>
    <dgm:cxn modelId="{E882107D-6292-4289-B822-A30AF1BCE7A4}" srcId="{3CA217A1-1418-4278-8ED4-9B5E16992FC8}" destId="{1A1F79E1-977F-4021-8DF9-3995EAD2A4F7}" srcOrd="3" destOrd="0" parTransId="{6AEE8CA5-1959-40AD-9D28-1D9D709D00D7}" sibTransId="{DAD791BD-AF0E-4182-B0F9-F1171F99A04C}"/>
    <dgm:cxn modelId="{F63D6EEA-5ACC-40D8-A4D0-7FF4832AFDD0}" type="presOf" srcId="{3CA217A1-1418-4278-8ED4-9B5E16992FC8}" destId="{51B5B85E-3A8C-45C0-9873-B1AB89E83C71}" srcOrd="0" destOrd="0" presId="urn:microsoft.com/office/officeart/2008/layout/LinedList"/>
    <dgm:cxn modelId="{749BAA3D-7F1A-4A6A-8704-08B19993F952}" type="presOf" srcId="{AB6482E5-8E71-4EB3-88D1-B1A8C25FB4AF}" destId="{393F2F91-606C-49F7-886C-123AA245AD46}" srcOrd="0" destOrd="0" presId="urn:microsoft.com/office/officeart/2008/layout/LinedList"/>
    <dgm:cxn modelId="{1BD5C984-BAC0-45FE-90DE-757AEDB84DE9}" srcId="{3CA217A1-1418-4278-8ED4-9B5E16992FC8}" destId="{325BF541-8D9F-417B-B6AD-B3F7703857E7}" srcOrd="1" destOrd="0" parTransId="{27A0D1D8-B8A3-493B-9B78-7F31A78CC904}" sibTransId="{C3D52024-8143-40D5-A404-12CB5666FC33}"/>
    <dgm:cxn modelId="{C9729CF9-3B2B-41D0-9728-6F457CC00996}" type="presOf" srcId="{1A1F79E1-977F-4021-8DF9-3995EAD2A4F7}" destId="{F52A111D-683D-49D8-B4EA-416793EFF0B4}" srcOrd="0" destOrd="0" presId="urn:microsoft.com/office/officeart/2008/layout/LinedList"/>
    <dgm:cxn modelId="{973760B5-9EFA-4074-B555-3FB478A1F926}" type="presOf" srcId="{325BF541-8D9F-417B-B6AD-B3F7703857E7}" destId="{D4ACCF74-E10A-4205-929A-2EFB35743AB3}" srcOrd="0" destOrd="0" presId="urn:microsoft.com/office/officeart/2008/layout/LinedList"/>
    <dgm:cxn modelId="{003B67B7-0CE4-454E-A10C-BF6E71A23904}" srcId="{3CA217A1-1418-4278-8ED4-9B5E16992FC8}" destId="{AB6482E5-8E71-4EB3-88D1-B1A8C25FB4AF}" srcOrd="2" destOrd="0" parTransId="{FB140D49-E53D-4BAE-B11C-EDD1072C854E}" sibTransId="{2E685FD0-3292-47C7-913C-980980D0EFDC}"/>
    <dgm:cxn modelId="{E6C6CED4-D3E7-47F4-83F3-1B779F1BB8EE}" srcId="{3CA217A1-1418-4278-8ED4-9B5E16992FC8}" destId="{CA0534FD-C333-45D3-8330-5B78E5835B7D}" srcOrd="0" destOrd="0" parTransId="{506A112D-6383-4623-A960-0E147F3BC62D}" sibTransId="{A0EF57D7-D77C-418A-A6DB-B9CC126362B2}"/>
    <dgm:cxn modelId="{8AF186B6-9918-40A5-856B-8602BAF829F2}" type="presParOf" srcId="{51B5B85E-3A8C-45C0-9873-B1AB89E83C71}" destId="{AEB90087-D6D3-4E88-96C5-89FD4E14B6A6}" srcOrd="0" destOrd="0" presId="urn:microsoft.com/office/officeart/2008/layout/LinedList"/>
    <dgm:cxn modelId="{5EEF6CA9-4398-4DB9-9B26-D1DCD7E00A63}" type="presParOf" srcId="{51B5B85E-3A8C-45C0-9873-B1AB89E83C71}" destId="{594D8749-FE6D-4F49-AF90-39001B559A79}" srcOrd="1" destOrd="0" presId="urn:microsoft.com/office/officeart/2008/layout/LinedList"/>
    <dgm:cxn modelId="{5170311E-D05D-4DD8-B3BC-6DC96B578F52}" type="presParOf" srcId="{594D8749-FE6D-4F49-AF90-39001B559A79}" destId="{07C582F2-1D42-43C5-8A68-6B64E324D9AD}" srcOrd="0" destOrd="0" presId="urn:microsoft.com/office/officeart/2008/layout/LinedList"/>
    <dgm:cxn modelId="{78FE3E4D-4DC3-4163-8358-81D6AF7E857A}" type="presParOf" srcId="{594D8749-FE6D-4F49-AF90-39001B559A79}" destId="{F888FB7E-B301-4A49-B3A2-7503EE8C189A}" srcOrd="1" destOrd="0" presId="urn:microsoft.com/office/officeart/2008/layout/LinedList"/>
    <dgm:cxn modelId="{FCF99E51-4AED-4E84-B08E-88D6F10DEE5B}" type="presParOf" srcId="{51B5B85E-3A8C-45C0-9873-B1AB89E83C71}" destId="{1FA03E7F-2C99-4238-B68B-C7BDB641A736}" srcOrd="2" destOrd="0" presId="urn:microsoft.com/office/officeart/2008/layout/LinedList"/>
    <dgm:cxn modelId="{3E43852D-5DE3-4B45-85EB-81D85454206E}" type="presParOf" srcId="{51B5B85E-3A8C-45C0-9873-B1AB89E83C71}" destId="{BEF7EC5E-25C9-4EF5-86A6-FD020C8FD9CB}" srcOrd="3" destOrd="0" presId="urn:microsoft.com/office/officeart/2008/layout/LinedList"/>
    <dgm:cxn modelId="{8671A903-C836-42C0-B8B2-4E59BD784F05}" type="presParOf" srcId="{BEF7EC5E-25C9-4EF5-86A6-FD020C8FD9CB}" destId="{D4ACCF74-E10A-4205-929A-2EFB35743AB3}" srcOrd="0" destOrd="0" presId="urn:microsoft.com/office/officeart/2008/layout/LinedList"/>
    <dgm:cxn modelId="{B1A7CEA1-4676-40AB-B2FC-530ECED3D2E8}" type="presParOf" srcId="{BEF7EC5E-25C9-4EF5-86A6-FD020C8FD9CB}" destId="{6EEB537F-6180-4A5A-8A5B-5EAFB9BD8C61}" srcOrd="1" destOrd="0" presId="urn:microsoft.com/office/officeart/2008/layout/LinedList"/>
    <dgm:cxn modelId="{2B3D3386-C768-4018-95CA-721292C11930}" type="presParOf" srcId="{51B5B85E-3A8C-45C0-9873-B1AB89E83C71}" destId="{CF460A01-2032-442A-98AD-7913FDE06657}" srcOrd="4" destOrd="0" presId="urn:microsoft.com/office/officeart/2008/layout/LinedList"/>
    <dgm:cxn modelId="{8CB7B7AF-45E4-404E-B279-64DC6B88D754}" type="presParOf" srcId="{51B5B85E-3A8C-45C0-9873-B1AB89E83C71}" destId="{F4AC12E7-288A-4EEA-8906-340313069360}" srcOrd="5" destOrd="0" presId="urn:microsoft.com/office/officeart/2008/layout/LinedList"/>
    <dgm:cxn modelId="{A958BD56-7D46-45B5-BA87-D3F6B54D0796}" type="presParOf" srcId="{F4AC12E7-288A-4EEA-8906-340313069360}" destId="{393F2F91-606C-49F7-886C-123AA245AD46}" srcOrd="0" destOrd="0" presId="urn:microsoft.com/office/officeart/2008/layout/LinedList"/>
    <dgm:cxn modelId="{D4250605-334D-4769-B0AB-E6516071D378}" type="presParOf" srcId="{F4AC12E7-288A-4EEA-8906-340313069360}" destId="{BDAE8C8E-B613-4C1D-A7E1-D6E5792BB0BC}" srcOrd="1" destOrd="0" presId="urn:microsoft.com/office/officeart/2008/layout/LinedList"/>
    <dgm:cxn modelId="{EB101B04-2997-4B1B-AD7B-383222D67729}" type="presParOf" srcId="{51B5B85E-3A8C-45C0-9873-B1AB89E83C71}" destId="{82F25FF9-54A5-458C-B9A8-9906CE117553}" srcOrd="6" destOrd="0" presId="urn:microsoft.com/office/officeart/2008/layout/LinedList"/>
    <dgm:cxn modelId="{89D02608-9F90-42F6-B091-18F66DF5D9E0}" type="presParOf" srcId="{51B5B85E-3A8C-45C0-9873-B1AB89E83C71}" destId="{3B54B0DC-41EA-4F38-9B8E-664A2D4B66D2}" srcOrd="7" destOrd="0" presId="urn:microsoft.com/office/officeart/2008/layout/LinedList"/>
    <dgm:cxn modelId="{EA53DE45-8EA1-485E-AF1E-C487F22D139B}" type="presParOf" srcId="{3B54B0DC-41EA-4F38-9B8E-664A2D4B66D2}" destId="{F52A111D-683D-49D8-B4EA-416793EFF0B4}" srcOrd="0" destOrd="0" presId="urn:microsoft.com/office/officeart/2008/layout/LinedList"/>
    <dgm:cxn modelId="{95404858-D626-473F-8384-B3F0538C977A}" type="presParOf" srcId="{3B54B0DC-41EA-4F38-9B8E-664A2D4B66D2}" destId="{8CD45B68-F14F-4609-85E8-DEE6C668276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B0050AE-86BD-4C3E-8AD3-FA056B2D5405}"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9423828C-BF66-4504-A885-AE88E63B4248}">
      <dgm:prSet custT="1"/>
      <dgm:spPr/>
      <dgm:t>
        <a:bodyPr/>
        <a:lstStyle/>
        <a:p>
          <a:r>
            <a:rPr lang="en-US" sz="1800" dirty="0" smtClean="0">
              <a:latin typeface="Georgia" panose="02040502050405020303" pitchFamily="18" charset="0"/>
            </a:rPr>
            <a:t>Like anthropologists, sociologists also study culture; they, too, do research on group structure and belief systems, as well as on how people communicate with one another.</a:t>
          </a:r>
          <a:endParaRPr lang="en-US" sz="1800" dirty="0"/>
        </a:p>
      </dgm:t>
    </dgm:pt>
    <dgm:pt modelId="{8FE8E402-2A6E-4272-9245-87236FA48A41}" type="parTrans" cxnId="{067D228F-D250-4A3C-AB47-2574FD06836B}">
      <dgm:prSet/>
      <dgm:spPr/>
      <dgm:t>
        <a:bodyPr/>
        <a:lstStyle/>
        <a:p>
          <a:endParaRPr lang="en-US"/>
        </a:p>
      </dgm:t>
    </dgm:pt>
    <dgm:pt modelId="{35D87478-D28C-4450-81C2-2B04E7A56D7C}" type="sibTrans" cxnId="{067D228F-D250-4A3C-AB47-2574FD06836B}">
      <dgm:prSet/>
      <dgm:spPr/>
      <dgm:t>
        <a:bodyPr/>
        <a:lstStyle/>
        <a:p>
          <a:endParaRPr lang="en-US"/>
        </a:p>
      </dgm:t>
    </dgm:pt>
    <dgm:pt modelId="{E58B59CD-91F9-44D1-9480-B743890CFDDE}" type="pres">
      <dgm:prSet presAssocID="{2B0050AE-86BD-4C3E-8AD3-FA056B2D5405}" presName="vert0" presStyleCnt="0">
        <dgm:presLayoutVars>
          <dgm:dir/>
          <dgm:animOne val="branch"/>
          <dgm:animLvl val="lvl"/>
        </dgm:presLayoutVars>
      </dgm:prSet>
      <dgm:spPr/>
      <dgm:t>
        <a:bodyPr/>
        <a:lstStyle/>
        <a:p>
          <a:endParaRPr lang="en-US"/>
        </a:p>
      </dgm:t>
    </dgm:pt>
    <dgm:pt modelId="{3DFE6A44-9DDA-4777-8E5A-196E63D2700E}" type="pres">
      <dgm:prSet presAssocID="{9423828C-BF66-4504-A885-AE88E63B4248}" presName="thickLine" presStyleLbl="alignNode1" presStyleIdx="0" presStyleCnt="1"/>
      <dgm:spPr/>
      <dgm:t>
        <a:bodyPr/>
        <a:lstStyle/>
        <a:p>
          <a:endParaRPr lang="en-US"/>
        </a:p>
      </dgm:t>
    </dgm:pt>
    <dgm:pt modelId="{D70D205A-E7A9-4890-A708-77FD8D7A16D8}" type="pres">
      <dgm:prSet presAssocID="{9423828C-BF66-4504-A885-AE88E63B4248}" presName="horz1" presStyleCnt="0"/>
      <dgm:spPr/>
      <dgm:t>
        <a:bodyPr/>
        <a:lstStyle/>
        <a:p>
          <a:endParaRPr lang="en-US"/>
        </a:p>
      </dgm:t>
    </dgm:pt>
    <dgm:pt modelId="{3F218AA0-0089-4F39-9D09-961BCF3C4AC6}" type="pres">
      <dgm:prSet presAssocID="{9423828C-BF66-4504-A885-AE88E63B4248}" presName="tx1" presStyleLbl="revTx" presStyleIdx="0" presStyleCnt="1"/>
      <dgm:spPr/>
      <dgm:t>
        <a:bodyPr/>
        <a:lstStyle/>
        <a:p>
          <a:endParaRPr lang="en-US"/>
        </a:p>
      </dgm:t>
    </dgm:pt>
    <dgm:pt modelId="{0A395E5C-0E4D-4604-9411-3A70F7BB3F13}" type="pres">
      <dgm:prSet presAssocID="{9423828C-BF66-4504-A885-AE88E63B4248}" presName="vert1" presStyleCnt="0"/>
      <dgm:spPr/>
      <dgm:t>
        <a:bodyPr/>
        <a:lstStyle/>
        <a:p>
          <a:endParaRPr lang="en-US"/>
        </a:p>
      </dgm:t>
    </dgm:pt>
  </dgm:ptLst>
  <dgm:cxnLst>
    <dgm:cxn modelId="{F5864581-1672-4560-AC4C-D6918C8E7996}" type="presOf" srcId="{9423828C-BF66-4504-A885-AE88E63B4248}" destId="{3F218AA0-0089-4F39-9D09-961BCF3C4AC6}" srcOrd="0" destOrd="0" presId="urn:microsoft.com/office/officeart/2008/layout/LinedList"/>
    <dgm:cxn modelId="{067D228F-D250-4A3C-AB47-2574FD06836B}" srcId="{2B0050AE-86BD-4C3E-8AD3-FA056B2D5405}" destId="{9423828C-BF66-4504-A885-AE88E63B4248}" srcOrd="0" destOrd="0" parTransId="{8FE8E402-2A6E-4272-9245-87236FA48A41}" sibTransId="{35D87478-D28C-4450-81C2-2B04E7A56D7C}"/>
    <dgm:cxn modelId="{E64D2933-D12A-4592-8E72-8C94FF7BFD7B}" type="presOf" srcId="{2B0050AE-86BD-4C3E-8AD3-FA056B2D5405}" destId="{E58B59CD-91F9-44D1-9480-B743890CFDDE}" srcOrd="0" destOrd="0" presId="urn:microsoft.com/office/officeart/2008/layout/LinedList"/>
    <dgm:cxn modelId="{2A53D073-7AEA-4981-90C6-2F13EFC812D9}" type="presParOf" srcId="{E58B59CD-91F9-44D1-9480-B743890CFDDE}" destId="{3DFE6A44-9DDA-4777-8E5A-196E63D2700E}" srcOrd="0" destOrd="0" presId="urn:microsoft.com/office/officeart/2008/layout/LinedList"/>
    <dgm:cxn modelId="{D8BC9B57-7426-41E7-AC29-E6216A484E99}" type="presParOf" srcId="{E58B59CD-91F9-44D1-9480-B743890CFDDE}" destId="{D70D205A-E7A9-4890-A708-77FD8D7A16D8}" srcOrd="1" destOrd="0" presId="urn:microsoft.com/office/officeart/2008/layout/LinedList"/>
    <dgm:cxn modelId="{518EBC8A-0CFC-4965-8CC2-E32B0ED625CB}" type="presParOf" srcId="{D70D205A-E7A9-4890-A708-77FD8D7A16D8}" destId="{3F218AA0-0089-4F39-9D09-961BCF3C4AC6}" srcOrd="0" destOrd="0" presId="urn:microsoft.com/office/officeart/2008/layout/LinedList"/>
    <dgm:cxn modelId="{713F8964-6678-4C33-A03F-8A02645B94FB}" type="presParOf" srcId="{D70D205A-E7A9-4890-A708-77FD8D7A16D8}" destId="{0A395E5C-0E4D-4604-9411-3A70F7BB3F13}"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E3CB39E-9154-48AF-9CFE-187A1586E3E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BEAE40F7-6F30-460D-850E-86AC4FF2C1C0}">
      <dgm:prSet custT="1"/>
      <dgm:spPr/>
      <dgm:t>
        <a:bodyPr/>
        <a:lstStyle/>
        <a:p>
          <a:r>
            <a:rPr lang="en-US" sz="2000" dirty="0" smtClean="0">
              <a:latin typeface="Georgia" panose="02040502050405020303" pitchFamily="18" charset="0"/>
            </a:rPr>
            <a:t>Generally, however, psychology studies the individual, and sociology studies groups of individuals as well as society’s institutions.</a:t>
          </a:r>
          <a:endParaRPr lang="en-US" sz="2000" dirty="0">
            <a:latin typeface="Georgia" panose="02040502050405020303" pitchFamily="18" charset="0"/>
          </a:endParaRPr>
        </a:p>
      </dgm:t>
    </dgm:pt>
    <dgm:pt modelId="{B646C730-8EA0-421F-A257-7FC9C799BFA4}" type="parTrans" cxnId="{17EC5AAD-2C43-40F4-B8E3-31381377DA2B}">
      <dgm:prSet/>
      <dgm:spPr/>
      <dgm:t>
        <a:bodyPr/>
        <a:lstStyle/>
        <a:p>
          <a:endParaRPr lang="en-US" sz="2000">
            <a:latin typeface="Georgia" panose="02040502050405020303" pitchFamily="18" charset="0"/>
          </a:endParaRPr>
        </a:p>
      </dgm:t>
    </dgm:pt>
    <dgm:pt modelId="{1E43845F-979F-4B32-BB48-4B852D83B236}" type="sibTrans" cxnId="{17EC5AAD-2C43-40F4-B8E3-31381377DA2B}">
      <dgm:prSet/>
      <dgm:spPr/>
      <dgm:t>
        <a:bodyPr/>
        <a:lstStyle/>
        <a:p>
          <a:endParaRPr lang="en-US" sz="2000">
            <a:latin typeface="Georgia" panose="02040502050405020303" pitchFamily="18" charset="0"/>
          </a:endParaRPr>
        </a:p>
      </dgm:t>
    </dgm:pt>
    <dgm:pt modelId="{7083F58F-E6C8-4786-8374-068007CC83C3}" type="pres">
      <dgm:prSet presAssocID="{0E3CB39E-9154-48AF-9CFE-187A1586E3EB}" presName="vert0" presStyleCnt="0">
        <dgm:presLayoutVars>
          <dgm:dir/>
          <dgm:animOne val="branch"/>
          <dgm:animLvl val="lvl"/>
        </dgm:presLayoutVars>
      </dgm:prSet>
      <dgm:spPr/>
      <dgm:t>
        <a:bodyPr/>
        <a:lstStyle/>
        <a:p>
          <a:endParaRPr lang="en-US"/>
        </a:p>
      </dgm:t>
    </dgm:pt>
    <dgm:pt modelId="{291D49ED-CA78-43F6-A11E-6AE7AAF42E43}" type="pres">
      <dgm:prSet presAssocID="{BEAE40F7-6F30-460D-850E-86AC4FF2C1C0}" presName="thickLine" presStyleLbl="alignNode1" presStyleIdx="0" presStyleCnt="1"/>
      <dgm:spPr/>
      <dgm:t>
        <a:bodyPr/>
        <a:lstStyle/>
        <a:p>
          <a:endParaRPr lang="en-US"/>
        </a:p>
      </dgm:t>
    </dgm:pt>
    <dgm:pt modelId="{DD458544-B1A9-4808-8F77-A416CBB837E8}" type="pres">
      <dgm:prSet presAssocID="{BEAE40F7-6F30-460D-850E-86AC4FF2C1C0}" presName="horz1" presStyleCnt="0"/>
      <dgm:spPr/>
      <dgm:t>
        <a:bodyPr/>
        <a:lstStyle/>
        <a:p>
          <a:endParaRPr lang="en-US"/>
        </a:p>
      </dgm:t>
    </dgm:pt>
    <dgm:pt modelId="{2A10F465-1575-4165-BA69-5C2221CD614A}" type="pres">
      <dgm:prSet presAssocID="{BEAE40F7-6F30-460D-850E-86AC4FF2C1C0}" presName="tx1" presStyleLbl="revTx" presStyleIdx="0" presStyleCnt="1"/>
      <dgm:spPr/>
      <dgm:t>
        <a:bodyPr/>
        <a:lstStyle/>
        <a:p>
          <a:endParaRPr lang="en-US"/>
        </a:p>
      </dgm:t>
    </dgm:pt>
    <dgm:pt modelId="{D301E219-26B0-4DEC-A578-7A0111007230}" type="pres">
      <dgm:prSet presAssocID="{BEAE40F7-6F30-460D-850E-86AC4FF2C1C0}" presName="vert1" presStyleCnt="0"/>
      <dgm:spPr/>
      <dgm:t>
        <a:bodyPr/>
        <a:lstStyle/>
        <a:p>
          <a:endParaRPr lang="en-US"/>
        </a:p>
      </dgm:t>
    </dgm:pt>
  </dgm:ptLst>
  <dgm:cxnLst>
    <dgm:cxn modelId="{D286655D-FA0D-41A6-979F-59F34F9E829B}" type="presOf" srcId="{0E3CB39E-9154-48AF-9CFE-187A1586E3EB}" destId="{7083F58F-E6C8-4786-8374-068007CC83C3}" srcOrd="0" destOrd="0" presId="urn:microsoft.com/office/officeart/2008/layout/LinedList"/>
    <dgm:cxn modelId="{E2CB3DE1-40F5-4FD8-9D9C-C9A61CBC07DD}" type="presOf" srcId="{BEAE40F7-6F30-460D-850E-86AC4FF2C1C0}" destId="{2A10F465-1575-4165-BA69-5C2221CD614A}" srcOrd="0" destOrd="0" presId="urn:microsoft.com/office/officeart/2008/layout/LinedList"/>
    <dgm:cxn modelId="{17EC5AAD-2C43-40F4-B8E3-31381377DA2B}" srcId="{0E3CB39E-9154-48AF-9CFE-187A1586E3EB}" destId="{BEAE40F7-6F30-460D-850E-86AC4FF2C1C0}" srcOrd="0" destOrd="0" parTransId="{B646C730-8EA0-421F-A257-7FC9C799BFA4}" sibTransId="{1E43845F-979F-4B32-BB48-4B852D83B236}"/>
    <dgm:cxn modelId="{5A397F2A-EFCB-410E-A5A2-B3118A41AC20}" type="presParOf" srcId="{7083F58F-E6C8-4786-8374-068007CC83C3}" destId="{291D49ED-CA78-43F6-A11E-6AE7AAF42E43}" srcOrd="0" destOrd="0" presId="urn:microsoft.com/office/officeart/2008/layout/LinedList"/>
    <dgm:cxn modelId="{CF896F1A-0E90-4FC6-9354-68AC70B81866}" type="presParOf" srcId="{7083F58F-E6C8-4786-8374-068007CC83C3}" destId="{DD458544-B1A9-4808-8F77-A416CBB837E8}" srcOrd="1" destOrd="0" presId="urn:microsoft.com/office/officeart/2008/layout/LinedList"/>
    <dgm:cxn modelId="{2B39112B-9250-4434-953F-498F2F362602}" type="presParOf" srcId="{DD458544-B1A9-4808-8F77-A416CBB837E8}" destId="{2A10F465-1575-4165-BA69-5C2221CD614A}" srcOrd="0" destOrd="0" presId="urn:microsoft.com/office/officeart/2008/layout/LinedList"/>
    <dgm:cxn modelId="{527D95C3-D3D7-4ED4-8D2C-42FEB46F4F23}" type="presParOf" srcId="{DD458544-B1A9-4808-8F77-A416CBB837E8}" destId="{D301E219-26B0-4DEC-A578-7A011100723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E6E4230-1715-43C7-8664-FF85A282E08A}"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7B75F864-6B37-4FB7-893C-437358D038AE}">
      <dgm:prSet phldrT="[Text]"/>
      <dgm:spPr/>
      <dgm:t>
        <a:bodyPr/>
        <a:lstStyle/>
        <a:p>
          <a:pPr algn="ctr"/>
          <a:r>
            <a:rPr lang="en-US" b="1" i="0" dirty="0" smtClean="0">
              <a:latin typeface="Georgia" panose="02040502050405020303" pitchFamily="18" charset="0"/>
            </a:rPr>
            <a:t>Sociology and Psychology</a:t>
          </a:r>
          <a:endParaRPr lang="en-US" b="1" i="0" dirty="0">
            <a:latin typeface="Georgia" panose="02040502050405020303" pitchFamily="18" charset="0"/>
          </a:endParaRPr>
        </a:p>
      </dgm:t>
    </dgm:pt>
    <dgm:pt modelId="{9677A074-5C92-4984-98A5-77927C4F1410}" type="parTrans" cxnId="{FF1790FF-B28B-473A-A014-25D95D787A7F}">
      <dgm:prSet/>
      <dgm:spPr/>
      <dgm:t>
        <a:bodyPr/>
        <a:lstStyle/>
        <a:p>
          <a:endParaRPr lang="en-US"/>
        </a:p>
      </dgm:t>
    </dgm:pt>
    <dgm:pt modelId="{775A14D7-4CF1-4029-B13E-8E06646ED7BB}" type="sibTrans" cxnId="{FF1790FF-B28B-473A-A014-25D95D787A7F}">
      <dgm:prSet/>
      <dgm:spPr/>
      <dgm:t>
        <a:bodyPr/>
        <a:lstStyle/>
        <a:p>
          <a:endParaRPr lang="en-US"/>
        </a:p>
      </dgm:t>
    </dgm:pt>
    <dgm:pt modelId="{CD028CDC-8AFA-43A7-9E3D-B3653B6551C3}" type="pres">
      <dgm:prSet presAssocID="{EE6E4230-1715-43C7-8664-FF85A282E08A}" presName="vert0" presStyleCnt="0">
        <dgm:presLayoutVars>
          <dgm:dir/>
          <dgm:animOne val="branch"/>
          <dgm:animLvl val="lvl"/>
        </dgm:presLayoutVars>
      </dgm:prSet>
      <dgm:spPr/>
      <dgm:t>
        <a:bodyPr/>
        <a:lstStyle/>
        <a:p>
          <a:endParaRPr lang="en-US"/>
        </a:p>
      </dgm:t>
    </dgm:pt>
    <dgm:pt modelId="{105EE99D-6DDE-4DA4-AF79-0682F765CDE4}" type="pres">
      <dgm:prSet presAssocID="{7B75F864-6B37-4FB7-893C-437358D038AE}" presName="thickLine" presStyleLbl="alignNode1" presStyleIdx="0" presStyleCnt="1"/>
      <dgm:spPr/>
    </dgm:pt>
    <dgm:pt modelId="{2CE24970-1178-4025-9A74-BBA0BADD3030}" type="pres">
      <dgm:prSet presAssocID="{7B75F864-6B37-4FB7-893C-437358D038AE}" presName="horz1" presStyleCnt="0"/>
      <dgm:spPr/>
    </dgm:pt>
    <dgm:pt modelId="{5FAA6D45-C2D1-4414-A526-77A9C26CD668}" type="pres">
      <dgm:prSet presAssocID="{7B75F864-6B37-4FB7-893C-437358D038AE}" presName="tx1" presStyleLbl="revTx" presStyleIdx="0" presStyleCnt="1"/>
      <dgm:spPr/>
      <dgm:t>
        <a:bodyPr/>
        <a:lstStyle/>
        <a:p>
          <a:endParaRPr lang="en-US"/>
        </a:p>
      </dgm:t>
    </dgm:pt>
    <dgm:pt modelId="{DEA74447-8E79-4B4B-83B9-09DD09E67208}" type="pres">
      <dgm:prSet presAssocID="{7B75F864-6B37-4FB7-893C-437358D038AE}" presName="vert1" presStyleCnt="0"/>
      <dgm:spPr/>
    </dgm:pt>
  </dgm:ptLst>
  <dgm:cxnLst>
    <dgm:cxn modelId="{569617ED-C2F5-4769-9234-0F8B94E7A34F}" type="presOf" srcId="{EE6E4230-1715-43C7-8664-FF85A282E08A}" destId="{CD028CDC-8AFA-43A7-9E3D-B3653B6551C3}" srcOrd="0" destOrd="0" presId="urn:microsoft.com/office/officeart/2008/layout/LinedList"/>
    <dgm:cxn modelId="{FF1790FF-B28B-473A-A014-25D95D787A7F}" srcId="{EE6E4230-1715-43C7-8664-FF85A282E08A}" destId="{7B75F864-6B37-4FB7-893C-437358D038AE}" srcOrd="0" destOrd="0" parTransId="{9677A074-5C92-4984-98A5-77927C4F1410}" sibTransId="{775A14D7-4CF1-4029-B13E-8E06646ED7BB}"/>
    <dgm:cxn modelId="{04FA6CA2-60F9-43EE-9B7E-FFA7D7189496}" type="presOf" srcId="{7B75F864-6B37-4FB7-893C-437358D038AE}" destId="{5FAA6D45-C2D1-4414-A526-77A9C26CD668}" srcOrd="0" destOrd="0" presId="urn:microsoft.com/office/officeart/2008/layout/LinedList"/>
    <dgm:cxn modelId="{B0EEA28D-CC97-4053-AD6F-56E08842FE55}" type="presParOf" srcId="{CD028CDC-8AFA-43A7-9E3D-B3653B6551C3}" destId="{105EE99D-6DDE-4DA4-AF79-0682F765CDE4}" srcOrd="0" destOrd="0" presId="urn:microsoft.com/office/officeart/2008/layout/LinedList"/>
    <dgm:cxn modelId="{9C0ADAFC-5014-4F9B-B86F-E8B4EA59433B}" type="presParOf" srcId="{CD028CDC-8AFA-43A7-9E3D-B3653B6551C3}" destId="{2CE24970-1178-4025-9A74-BBA0BADD3030}" srcOrd="1" destOrd="0" presId="urn:microsoft.com/office/officeart/2008/layout/LinedList"/>
    <dgm:cxn modelId="{506C9B3A-5F89-40DF-B8C2-C6948E181FF2}" type="presParOf" srcId="{2CE24970-1178-4025-9A74-BBA0BADD3030}" destId="{5FAA6D45-C2D1-4414-A526-77A9C26CD668}" srcOrd="0" destOrd="0" presId="urn:microsoft.com/office/officeart/2008/layout/LinedList"/>
    <dgm:cxn modelId="{3C7C3689-CD81-4E5B-8651-D3E8DE95B1ED}" type="presParOf" srcId="{2CE24970-1178-4025-9A74-BBA0BADD3030}" destId="{DEA74447-8E79-4B4B-83B9-09DD09E67208}"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F6BCEA4-D8B8-44C8-AB8F-6D00A602593C}"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8030C09B-F68E-4380-BC9E-03BFF42C7B85}">
      <dgm:prSet phldrT="[Text]" custT="1"/>
      <dgm:spPr>
        <a:ln>
          <a:noFill/>
        </a:ln>
      </dgm:spPr>
      <dgm:t>
        <a:bodyPr/>
        <a:lstStyle/>
        <a:p>
          <a:r>
            <a:rPr lang="en-US" sz="2000" dirty="0" smtClean="0">
              <a:latin typeface="Georgia" panose="02040502050405020303" pitchFamily="18" charset="0"/>
            </a:rPr>
            <a:t>Psychology is the study of individual behavior and mental processes.</a:t>
          </a:r>
          <a:endParaRPr lang="en-US" sz="2000" dirty="0">
            <a:latin typeface="Georgia" panose="02040502050405020303" pitchFamily="18" charset="0"/>
          </a:endParaRPr>
        </a:p>
      </dgm:t>
    </dgm:pt>
    <dgm:pt modelId="{8EFC44D6-C96E-44C6-8625-4562E2291B8D}" type="parTrans" cxnId="{A77069EE-1261-4B3A-BAD9-8CCB19949B35}">
      <dgm:prSet/>
      <dgm:spPr/>
      <dgm:t>
        <a:bodyPr/>
        <a:lstStyle/>
        <a:p>
          <a:endParaRPr lang="en-US">
            <a:latin typeface="Georgia" panose="02040502050405020303" pitchFamily="18" charset="0"/>
          </a:endParaRPr>
        </a:p>
      </dgm:t>
    </dgm:pt>
    <dgm:pt modelId="{C2867138-FB43-465E-9A1F-4CF9FF1A1442}" type="sibTrans" cxnId="{A77069EE-1261-4B3A-BAD9-8CCB19949B35}">
      <dgm:prSet/>
      <dgm:spPr/>
      <dgm:t>
        <a:bodyPr/>
        <a:lstStyle/>
        <a:p>
          <a:endParaRPr lang="en-US">
            <a:latin typeface="Georgia" panose="02040502050405020303" pitchFamily="18" charset="0"/>
          </a:endParaRPr>
        </a:p>
      </dgm:t>
    </dgm:pt>
    <dgm:pt modelId="{89BB6BBF-4F79-4B6E-852E-4B5CBD0715D9}" type="pres">
      <dgm:prSet presAssocID="{8F6BCEA4-D8B8-44C8-AB8F-6D00A602593C}" presName="diagram" presStyleCnt="0">
        <dgm:presLayoutVars>
          <dgm:dir/>
          <dgm:resizeHandles val="exact"/>
        </dgm:presLayoutVars>
      </dgm:prSet>
      <dgm:spPr/>
      <dgm:t>
        <a:bodyPr/>
        <a:lstStyle/>
        <a:p>
          <a:endParaRPr lang="en-US"/>
        </a:p>
      </dgm:t>
    </dgm:pt>
    <dgm:pt modelId="{ABA2A0A8-D01C-436E-9961-B391BD7B6D07}" type="pres">
      <dgm:prSet presAssocID="{8030C09B-F68E-4380-BC9E-03BFF42C7B85}" presName="node" presStyleLbl="node1" presStyleIdx="0" presStyleCnt="1">
        <dgm:presLayoutVars>
          <dgm:bulletEnabled val="1"/>
        </dgm:presLayoutVars>
      </dgm:prSet>
      <dgm:spPr/>
      <dgm:t>
        <a:bodyPr/>
        <a:lstStyle/>
        <a:p>
          <a:endParaRPr lang="en-US"/>
        </a:p>
      </dgm:t>
    </dgm:pt>
  </dgm:ptLst>
  <dgm:cxnLst>
    <dgm:cxn modelId="{906BF0E5-E47F-4B03-8C32-D72A2BC58FFC}" type="presOf" srcId="{8030C09B-F68E-4380-BC9E-03BFF42C7B85}" destId="{ABA2A0A8-D01C-436E-9961-B391BD7B6D07}" srcOrd="0" destOrd="0" presId="urn:microsoft.com/office/officeart/2005/8/layout/default"/>
    <dgm:cxn modelId="{73B9DC4D-D8B3-44B9-B5EF-9EE6E6FC07F1}" type="presOf" srcId="{8F6BCEA4-D8B8-44C8-AB8F-6D00A602593C}" destId="{89BB6BBF-4F79-4B6E-852E-4B5CBD0715D9}" srcOrd="0" destOrd="0" presId="urn:microsoft.com/office/officeart/2005/8/layout/default"/>
    <dgm:cxn modelId="{A77069EE-1261-4B3A-BAD9-8CCB19949B35}" srcId="{8F6BCEA4-D8B8-44C8-AB8F-6D00A602593C}" destId="{8030C09B-F68E-4380-BC9E-03BFF42C7B85}" srcOrd="0" destOrd="0" parTransId="{8EFC44D6-C96E-44C6-8625-4562E2291B8D}" sibTransId="{C2867138-FB43-465E-9A1F-4CF9FF1A1442}"/>
    <dgm:cxn modelId="{32F36FBA-48FD-4100-8885-F0D14DF43A1F}" type="presParOf" srcId="{89BB6BBF-4F79-4B6E-852E-4B5CBD0715D9}" destId="{ABA2A0A8-D01C-436E-9961-B391BD7B6D07}"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E063F51-E9EE-48DF-9B9D-CE4B0D3900C6}"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858BBA99-8FF9-438C-A9B3-6D6E94CB175A}">
      <dgm:prSet phldrT="[Text]" custT="1"/>
      <dgm:spPr/>
      <dgm:t>
        <a:bodyPr/>
        <a:lstStyle/>
        <a:p>
          <a:r>
            <a:rPr lang="en-US" sz="2000" dirty="0" smtClean="0">
              <a:latin typeface="Georgia" panose="02040502050405020303" pitchFamily="18" charset="0"/>
            </a:rPr>
            <a:t>And unlike psychologists, sociologists study stress factors external to the individual to determine what influences people and how they adjust to life.</a:t>
          </a:r>
          <a:endParaRPr lang="en-US" sz="2000" dirty="0"/>
        </a:p>
      </dgm:t>
    </dgm:pt>
    <dgm:pt modelId="{26A1EC05-9280-4FFC-8560-1B28946E1452}" type="parTrans" cxnId="{40B59665-88EE-4F0D-B521-EF0F125F438A}">
      <dgm:prSet/>
      <dgm:spPr/>
      <dgm:t>
        <a:bodyPr/>
        <a:lstStyle/>
        <a:p>
          <a:endParaRPr lang="en-US" sz="2200"/>
        </a:p>
      </dgm:t>
    </dgm:pt>
    <dgm:pt modelId="{B120F970-821B-414E-A396-7D7B6F842155}" type="sibTrans" cxnId="{40B59665-88EE-4F0D-B521-EF0F125F438A}">
      <dgm:prSet/>
      <dgm:spPr/>
      <dgm:t>
        <a:bodyPr/>
        <a:lstStyle/>
        <a:p>
          <a:endParaRPr lang="en-US" sz="2200"/>
        </a:p>
      </dgm:t>
    </dgm:pt>
    <dgm:pt modelId="{F520F3E4-200E-456F-A150-B65BC0B962F1}" type="pres">
      <dgm:prSet presAssocID="{BE063F51-E9EE-48DF-9B9D-CE4B0D3900C6}" presName="vert0" presStyleCnt="0">
        <dgm:presLayoutVars>
          <dgm:dir/>
          <dgm:animOne val="branch"/>
          <dgm:animLvl val="lvl"/>
        </dgm:presLayoutVars>
      </dgm:prSet>
      <dgm:spPr/>
      <dgm:t>
        <a:bodyPr/>
        <a:lstStyle/>
        <a:p>
          <a:endParaRPr lang="en-US"/>
        </a:p>
      </dgm:t>
    </dgm:pt>
    <dgm:pt modelId="{1639076D-6D71-48A1-B64E-89A680A3ECFD}" type="pres">
      <dgm:prSet presAssocID="{858BBA99-8FF9-438C-A9B3-6D6E94CB175A}" presName="thickLine" presStyleLbl="alignNode1" presStyleIdx="0" presStyleCnt="1"/>
      <dgm:spPr/>
      <dgm:t>
        <a:bodyPr/>
        <a:lstStyle/>
        <a:p>
          <a:endParaRPr lang="en-US"/>
        </a:p>
      </dgm:t>
    </dgm:pt>
    <dgm:pt modelId="{42A1B5A5-D345-45ED-BCB4-A151AF441601}" type="pres">
      <dgm:prSet presAssocID="{858BBA99-8FF9-438C-A9B3-6D6E94CB175A}" presName="horz1" presStyleCnt="0"/>
      <dgm:spPr/>
      <dgm:t>
        <a:bodyPr/>
        <a:lstStyle/>
        <a:p>
          <a:endParaRPr lang="en-US"/>
        </a:p>
      </dgm:t>
    </dgm:pt>
    <dgm:pt modelId="{6BD9BCD5-DF92-4905-8332-B857DF9944C0}" type="pres">
      <dgm:prSet presAssocID="{858BBA99-8FF9-438C-A9B3-6D6E94CB175A}" presName="tx1" presStyleLbl="revTx" presStyleIdx="0" presStyleCnt="1"/>
      <dgm:spPr/>
      <dgm:t>
        <a:bodyPr/>
        <a:lstStyle/>
        <a:p>
          <a:endParaRPr lang="en-US"/>
        </a:p>
      </dgm:t>
    </dgm:pt>
    <dgm:pt modelId="{1F2B54CC-F4C1-48D0-B2A0-8FD022E72DC7}" type="pres">
      <dgm:prSet presAssocID="{858BBA99-8FF9-438C-A9B3-6D6E94CB175A}" presName="vert1" presStyleCnt="0"/>
      <dgm:spPr/>
      <dgm:t>
        <a:bodyPr/>
        <a:lstStyle/>
        <a:p>
          <a:endParaRPr lang="en-US"/>
        </a:p>
      </dgm:t>
    </dgm:pt>
  </dgm:ptLst>
  <dgm:cxnLst>
    <dgm:cxn modelId="{40B59665-88EE-4F0D-B521-EF0F125F438A}" srcId="{BE063F51-E9EE-48DF-9B9D-CE4B0D3900C6}" destId="{858BBA99-8FF9-438C-A9B3-6D6E94CB175A}" srcOrd="0" destOrd="0" parTransId="{26A1EC05-9280-4FFC-8560-1B28946E1452}" sibTransId="{B120F970-821B-414E-A396-7D7B6F842155}"/>
    <dgm:cxn modelId="{6580EAED-FACF-4FF3-AED3-5F9DAE23BE6E}" type="presOf" srcId="{858BBA99-8FF9-438C-A9B3-6D6E94CB175A}" destId="{6BD9BCD5-DF92-4905-8332-B857DF9944C0}" srcOrd="0" destOrd="0" presId="urn:microsoft.com/office/officeart/2008/layout/LinedList"/>
    <dgm:cxn modelId="{01A201B4-6943-413D-A640-4A47E7F5E94B}" type="presOf" srcId="{BE063F51-E9EE-48DF-9B9D-CE4B0D3900C6}" destId="{F520F3E4-200E-456F-A150-B65BC0B962F1}" srcOrd="0" destOrd="0" presId="urn:microsoft.com/office/officeart/2008/layout/LinedList"/>
    <dgm:cxn modelId="{833544FD-EC13-4082-8EA7-A821AA161C10}" type="presParOf" srcId="{F520F3E4-200E-456F-A150-B65BC0B962F1}" destId="{1639076D-6D71-48A1-B64E-89A680A3ECFD}" srcOrd="0" destOrd="0" presId="urn:microsoft.com/office/officeart/2008/layout/LinedList"/>
    <dgm:cxn modelId="{2781B9D1-FD41-41C8-9703-52C5B11C7CC1}" type="presParOf" srcId="{F520F3E4-200E-456F-A150-B65BC0B962F1}" destId="{42A1B5A5-D345-45ED-BCB4-A151AF441601}" srcOrd="1" destOrd="0" presId="urn:microsoft.com/office/officeart/2008/layout/LinedList"/>
    <dgm:cxn modelId="{B3C1A1A1-39D7-4539-92D9-AD075A038C0B}" type="presParOf" srcId="{42A1B5A5-D345-45ED-BCB4-A151AF441601}" destId="{6BD9BCD5-DF92-4905-8332-B857DF9944C0}" srcOrd="0" destOrd="0" presId="urn:microsoft.com/office/officeart/2008/layout/LinedList"/>
    <dgm:cxn modelId="{2E372DFD-18F1-4E68-84EB-4F0E8439A2B0}" type="presParOf" srcId="{42A1B5A5-D345-45ED-BCB4-A151AF441601}" destId="{1F2B54CC-F4C1-48D0-B2A0-8FD022E72DC7}" srcOrd="1" destOrd="0" presId="urn:microsoft.com/office/officeart/2008/layout/Lined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8EA21AF-2055-4AE3-95D7-1D576EEF9CCC}"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A07F39E2-A1A8-4868-BA2D-1F793FDB4C3F}">
      <dgm:prSet phldrT="[Text]" custT="1"/>
      <dgm:spPr/>
      <dgm:t>
        <a:bodyPr/>
        <a:lstStyle/>
        <a:p>
          <a:r>
            <a:rPr lang="en-US" sz="2000" dirty="0" smtClean="0">
              <a:latin typeface="Georgia" panose="02040502050405020303" pitchFamily="18" charset="0"/>
            </a:rPr>
            <a:t>And like psychologists, sociologists also study how people adjust to the difficulties of life.</a:t>
          </a:r>
          <a:endParaRPr lang="en-US" sz="2000" dirty="0"/>
        </a:p>
      </dgm:t>
    </dgm:pt>
    <dgm:pt modelId="{F5869748-8700-4165-9C2C-560F9767D5BE}" type="parTrans" cxnId="{DA9500B2-8B4D-4A7A-8D88-95791CC0A25A}">
      <dgm:prSet/>
      <dgm:spPr/>
      <dgm:t>
        <a:bodyPr/>
        <a:lstStyle/>
        <a:p>
          <a:endParaRPr lang="en-US"/>
        </a:p>
      </dgm:t>
    </dgm:pt>
    <dgm:pt modelId="{7C1278C8-AAC7-4647-A7BE-1CD1174F5B95}" type="sibTrans" cxnId="{DA9500B2-8B4D-4A7A-8D88-95791CC0A25A}">
      <dgm:prSet/>
      <dgm:spPr/>
      <dgm:t>
        <a:bodyPr/>
        <a:lstStyle/>
        <a:p>
          <a:endParaRPr lang="en-US"/>
        </a:p>
      </dgm:t>
    </dgm:pt>
    <dgm:pt modelId="{4290D259-62FA-4C6E-89F0-4CB9E0EBDDAA}" type="pres">
      <dgm:prSet presAssocID="{B8EA21AF-2055-4AE3-95D7-1D576EEF9CCC}" presName="vert0" presStyleCnt="0">
        <dgm:presLayoutVars>
          <dgm:dir/>
          <dgm:animOne val="branch"/>
          <dgm:animLvl val="lvl"/>
        </dgm:presLayoutVars>
      </dgm:prSet>
      <dgm:spPr/>
      <dgm:t>
        <a:bodyPr/>
        <a:lstStyle/>
        <a:p>
          <a:endParaRPr lang="en-US"/>
        </a:p>
      </dgm:t>
    </dgm:pt>
    <dgm:pt modelId="{8F8CD42F-1DED-458B-9B07-221ECB20E185}" type="pres">
      <dgm:prSet presAssocID="{A07F39E2-A1A8-4868-BA2D-1F793FDB4C3F}" presName="thickLine" presStyleLbl="alignNode1" presStyleIdx="0" presStyleCnt="1"/>
      <dgm:spPr/>
      <dgm:t>
        <a:bodyPr/>
        <a:lstStyle/>
        <a:p>
          <a:endParaRPr lang="en-US"/>
        </a:p>
      </dgm:t>
    </dgm:pt>
    <dgm:pt modelId="{AF5A667B-E7B5-4FFE-B912-739EB301D661}" type="pres">
      <dgm:prSet presAssocID="{A07F39E2-A1A8-4868-BA2D-1F793FDB4C3F}" presName="horz1" presStyleCnt="0"/>
      <dgm:spPr/>
      <dgm:t>
        <a:bodyPr/>
        <a:lstStyle/>
        <a:p>
          <a:endParaRPr lang="en-US"/>
        </a:p>
      </dgm:t>
    </dgm:pt>
    <dgm:pt modelId="{C305F681-D82F-4C6E-8D2F-88318C7901CD}" type="pres">
      <dgm:prSet presAssocID="{A07F39E2-A1A8-4868-BA2D-1F793FDB4C3F}" presName="tx1" presStyleLbl="revTx" presStyleIdx="0" presStyleCnt="1"/>
      <dgm:spPr/>
      <dgm:t>
        <a:bodyPr/>
        <a:lstStyle/>
        <a:p>
          <a:endParaRPr lang="en-US"/>
        </a:p>
      </dgm:t>
    </dgm:pt>
    <dgm:pt modelId="{CA4FF7F6-47E4-4D81-9451-76ECFA094C22}" type="pres">
      <dgm:prSet presAssocID="{A07F39E2-A1A8-4868-BA2D-1F793FDB4C3F}" presName="vert1" presStyleCnt="0"/>
      <dgm:spPr/>
      <dgm:t>
        <a:bodyPr/>
        <a:lstStyle/>
        <a:p>
          <a:endParaRPr lang="en-US"/>
        </a:p>
      </dgm:t>
    </dgm:pt>
  </dgm:ptLst>
  <dgm:cxnLst>
    <dgm:cxn modelId="{DA9500B2-8B4D-4A7A-8D88-95791CC0A25A}" srcId="{B8EA21AF-2055-4AE3-95D7-1D576EEF9CCC}" destId="{A07F39E2-A1A8-4868-BA2D-1F793FDB4C3F}" srcOrd="0" destOrd="0" parTransId="{F5869748-8700-4165-9C2C-560F9767D5BE}" sibTransId="{7C1278C8-AAC7-4647-A7BE-1CD1174F5B95}"/>
    <dgm:cxn modelId="{5442BD3C-2128-47AB-B410-A11B8AF8303E}" type="presOf" srcId="{B8EA21AF-2055-4AE3-95D7-1D576EEF9CCC}" destId="{4290D259-62FA-4C6E-89F0-4CB9E0EBDDAA}" srcOrd="0" destOrd="0" presId="urn:microsoft.com/office/officeart/2008/layout/LinedList"/>
    <dgm:cxn modelId="{54BE889F-E6EB-466E-B3C9-56BE084E7445}" type="presOf" srcId="{A07F39E2-A1A8-4868-BA2D-1F793FDB4C3F}" destId="{C305F681-D82F-4C6E-8D2F-88318C7901CD}" srcOrd="0" destOrd="0" presId="urn:microsoft.com/office/officeart/2008/layout/LinedList"/>
    <dgm:cxn modelId="{21350FD4-30F8-43CC-ADF7-BF42A3E642E0}" type="presParOf" srcId="{4290D259-62FA-4C6E-89F0-4CB9E0EBDDAA}" destId="{8F8CD42F-1DED-458B-9B07-221ECB20E185}" srcOrd="0" destOrd="0" presId="urn:microsoft.com/office/officeart/2008/layout/LinedList"/>
    <dgm:cxn modelId="{F329CCB9-BF38-466B-B2D9-BABD1E257CEB}" type="presParOf" srcId="{4290D259-62FA-4C6E-89F0-4CB9E0EBDDAA}" destId="{AF5A667B-E7B5-4FFE-B912-739EB301D661}" srcOrd="1" destOrd="0" presId="urn:microsoft.com/office/officeart/2008/layout/LinedList"/>
    <dgm:cxn modelId="{E7BD7968-F461-471A-8107-08CD82BD1FBF}" type="presParOf" srcId="{AF5A667B-E7B5-4FFE-B912-739EB301D661}" destId="{C305F681-D82F-4C6E-8D2F-88318C7901CD}" srcOrd="0" destOrd="0" presId="urn:microsoft.com/office/officeart/2008/layout/LinedList"/>
    <dgm:cxn modelId="{23189C32-C551-4FF7-AFBE-42FD9093BD83}" type="presParOf" srcId="{AF5A667B-E7B5-4FFE-B912-739EB301D661}" destId="{CA4FF7F6-47E4-4D81-9451-76ECFA094C22}" srcOrd="1" destOrd="0" presId="urn:microsoft.com/office/officeart/2008/layout/LinedLis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EC7142B-DC3A-4B58-926B-191A35141F50}"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EF602EC6-7145-4F9C-9A8C-6F8ED070C5AF}">
      <dgm:prSet custT="1"/>
      <dgm:spPr/>
      <dgm:t>
        <a:bodyPr/>
        <a:lstStyle/>
        <a:p>
          <a:r>
            <a:rPr lang="en-US" sz="2000" dirty="0" smtClean="0">
              <a:latin typeface="Georgia" panose="02040502050405020303" pitchFamily="18" charset="0"/>
            </a:rPr>
            <a:t>Psychology and Sociology overlap in a subdivision known as social psychology—the study of how human behavior is influenced and shaped by various social situations. </a:t>
          </a:r>
          <a:endParaRPr lang="en-US" sz="2000" dirty="0"/>
        </a:p>
      </dgm:t>
    </dgm:pt>
    <dgm:pt modelId="{EF9FB0C0-7A1B-45F7-BED7-C4D681A69162}" type="parTrans" cxnId="{B2F0F949-F8A1-4BC5-B872-4817B61E1894}">
      <dgm:prSet/>
      <dgm:spPr/>
      <dgm:t>
        <a:bodyPr/>
        <a:lstStyle/>
        <a:p>
          <a:endParaRPr lang="en-US"/>
        </a:p>
      </dgm:t>
    </dgm:pt>
    <dgm:pt modelId="{60ABE5A5-A142-40C5-83B2-21EF3F5BD764}" type="sibTrans" cxnId="{B2F0F949-F8A1-4BC5-B872-4817B61E1894}">
      <dgm:prSet/>
      <dgm:spPr/>
      <dgm:t>
        <a:bodyPr/>
        <a:lstStyle/>
        <a:p>
          <a:endParaRPr lang="en-US"/>
        </a:p>
      </dgm:t>
    </dgm:pt>
    <dgm:pt modelId="{8558C454-305C-47F7-A57E-3025BBDA483E}" type="pres">
      <dgm:prSet presAssocID="{3EC7142B-DC3A-4B58-926B-191A35141F50}" presName="vert0" presStyleCnt="0">
        <dgm:presLayoutVars>
          <dgm:dir/>
          <dgm:animOne val="branch"/>
          <dgm:animLvl val="lvl"/>
        </dgm:presLayoutVars>
      </dgm:prSet>
      <dgm:spPr/>
      <dgm:t>
        <a:bodyPr/>
        <a:lstStyle/>
        <a:p>
          <a:endParaRPr lang="en-US"/>
        </a:p>
      </dgm:t>
    </dgm:pt>
    <dgm:pt modelId="{F9C8B21B-97A9-4079-8B99-3AF4860EF62B}" type="pres">
      <dgm:prSet presAssocID="{EF602EC6-7145-4F9C-9A8C-6F8ED070C5AF}" presName="thickLine" presStyleLbl="alignNode1" presStyleIdx="0" presStyleCnt="1"/>
      <dgm:spPr/>
      <dgm:t>
        <a:bodyPr/>
        <a:lstStyle/>
        <a:p>
          <a:endParaRPr lang="en-US"/>
        </a:p>
      </dgm:t>
    </dgm:pt>
    <dgm:pt modelId="{C7E97F6F-06CF-4EB5-BB39-E8A422DDA322}" type="pres">
      <dgm:prSet presAssocID="{EF602EC6-7145-4F9C-9A8C-6F8ED070C5AF}" presName="horz1" presStyleCnt="0"/>
      <dgm:spPr/>
      <dgm:t>
        <a:bodyPr/>
        <a:lstStyle/>
        <a:p>
          <a:endParaRPr lang="en-US"/>
        </a:p>
      </dgm:t>
    </dgm:pt>
    <dgm:pt modelId="{353DDC2A-C682-45FB-8073-B39C40451D29}" type="pres">
      <dgm:prSet presAssocID="{EF602EC6-7145-4F9C-9A8C-6F8ED070C5AF}" presName="tx1" presStyleLbl="revTx" presStyleIdx="0" presStyleCnt="1"/>
      <dgm:spPr/>
      <dgm:t>
        <a:bodyPr/>
        <a:lstStyle/>
        <a:p>
          <a:endParaRPr lang="en-US"/>
        </a:p>
      </dgm:t>
    </dgm:pt>
    <dgm:pt modelId="{460F8944-205A-4DBA-BE8F-45D722D51B22}" type="pres">
      <dgm:prSet presAssocID="{EF602EC6-7145-4F9C-9A8C-6F8ED070C5AF}" presName="vert1" presStyleCnt="0"/>
      <dgm:spPr/>
      <dgm:t>
        <a:bodyPr/>
        <a:lstStyle/>
        <a:p>
          <a:endParaRPr lang="en-US"/>
        </a:p>
      </dgm:t>
    </dgm:pt>
  </dgm:ptLst>
  <dgm:cxnLst>
    <dgm:cxn modelId="{6D810B4C-5B39-450E-A298-CB71DEABF702}" type="presOf" srcId="{3EC7142B-DC3A-4B58-926B-191A35141F50}" destId="{8558C454-305C-47F7-A57E-3025BBDA483E}" srcOrd="0" destOrd="0" presId="urn:microsoft.com/office/officeart/2008/layout/LinedList"/>
    <dgm:cxn modelId="{B79C6B44-4D06-48BE-AF7E-93CD0026CB2C}" type="presOf" srcId="{EF602EC6-7145-4F9C-9A8C-6F8ED070C5AF}" destId="{353DDC2A-C682-45FB-8073-B39C40451D29}" srcOrd="0" destOrd="0" presId="urn:microsoft.com/office/officeart/2008/layout/LinedList"/>
    <dgm:cxn modelId="{B2F0F949-F8A1-4BC5-B872-4817B61E1894}" srcId="{3EC7142B-DC3A-4B58-926B-191A35141F50}" destId="{EF602EC6-7145-4F9C-9A8C-6F8ED070C5AF}" srcOrd="0" destOrd="0" parTransId="{EF9FB0C0-7A1B-45F7-BED7-C4D681A69162}" sibTransId="{60ABE5A5-A142-40C5-83B2-21EF3F5BD764}"/>
    <dgm:cxn modelId="{D6922806-FAB6-42BD-A703-EEB22F74AA82}" type="presParOf" srcId="{8558C454-305C-47F7-A57E-3025BBDA483E}" destId="{F9C8B21B-97A9-4079-8B99-3AF4860EF62B}" srcOrd="0" destOrd="0" presId="urn:microsoft.com/office/officeart/2008/layout/LinedList"/>
    <dgm:cxn modelId="{6FE5E722-0754-4DF1-A510-8057ACEFF049}" type="presParOf" srcId="{8558C454-305C-47F7-A57E-3025BBDA483E}" destId="{C7E97F6F-06CF-4EB5-BB39-E8A422DDA322}" srcOrd="1" destOrd="0" presId="urn:microsoft.com/office/officeart/2008/layout/LinedList"/>
    <dgm:cxn modelId="{3DD633CF-9A3F-4F34-BC41-CA058634D08D}" type="presParOf" srcId="{C7E97F6F-06CF-4EB5-BB39-E8A422DDA322}" destId="{353DDC2A-C682-45FB-8073-B39C40451D29}" srcOrd="0" destOrd="0" presId="urn:microsoft.com/office/officeart/2008/layout/LinedList"/>
    <dgm:cxn modelId="{3D7CBEFC-7CBF-47E8-9798-F02F97F4A7C6}" type="presParOf" srcId="{C7E97F6F-06CF-4EB5-BB39-E8A422DDA322}" destId="{460F8944-205A-4DBA-BE8F-45D722D51B22}" srcOrd="1" destOrd="0" presId="urn:microsoft.com/office/officeart/2008/layout/Lin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C5242DA-FB51-4867-8E14-52EDDFE580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B306194-815F-41A7-95F8-00F629EF6C44}">
      <dgm:prSet phldrT="[Text]" custT="1"/>
      <dgm:spPr>
        <a:solidFill>
          <a:srgbClr val="CC9900"/>
        </a:solidFill>
      </dgm:spPr>
      <dgm:t>
        <a:bodyPr/>
        <a:lstStyle/>
        <a:p>
          <a:r>
            <a:rPr lang="en-US" sz="2000" dirty="0" smtClean="0">
              <a:latin typeface="Georgia" panose="02040502050405020303" pitchFamily="18" charset="0"/>
            </a:rPr>
            <a:t>Economists study price and availability factors, whereas, sociologists are interested in the social factors that influence a person’s economic decisions. </a:t>
          </a:r>
          <a:endParaRPr lang="en-US" sz="2000" dirty="0">
            <a:latin typeface="Georgia" panose="02040502050405020303" pitchFamily="18" charset="0"/>
          </a:endParaRPr>
        </a:p>
      </dgm:t>
    </dgm:pt>
    <dgm:pt modelId="{AE237269-8AE0-49FD-9275-68E50CCF5F84}" type="parTrans" cxnId="{47ECCB18-9928-496E-9F48-08E507A70DBD}">
      <dgm:prSet/>
      <dgm:spPr/>
      <dgm:t>
        <a:bodyPr/>
        <a:lstStyle/>
        <a:p>
          <a:endParaRPr lang="en-US" sz="2200" dirty="0">
            <a:latin typeface="Georgia" panose="02040502050405020303" pitchFamily="18" charset="0"/>
          </a:endParaRPr>
        </a:p>
      </dgm:t>
    </dgm:pt>
    <dgm:pt modelId="{A12A95CB-E5A4-4305-A923-1D5213ED8D8C}" type="sibTrans" cxnId="{47ECCB18-9928-496E-9F48-08E507A70DBD}">
      <dgm:prSet/>
      <dgm:spPr/>
      <dgm:t>
        <a:bodyPr/>
        <a:lstStyle/>
        <a:p>
          <a:endParaRPr lang="en-US" sz="2200" dirty="0">
            <a:latin typeface="Georgia" panose="02040502050405020303" pitchFamily="18" charset="0"/>
          </a:endParaRPr>
        </a:p>
      </dgm:t>
    </dgm:pt>
    <dgm:pt modelId="{CFFB6D5B-4085-4467-857B-6009717016F9}" type="pres">
      <dgm:prSet presAssocID="{3C5242DA-FB51-4867-8E14-52EDDFE580D3}" presName="linear" presStyleCnt="0">
        <dgm:presLayoutVars>
          <dgm:animLvl val="lvl"/>
          <dgm:resizeHandles val="exact"/>
        </dgm:presLayoutVars>
      </dgm:prSet>
      <dgm:spPr/>
      <dgm:t>
        <a:bodyPr/>
        <a:lstStyle/>
        <a:p>
          <a:endParaRPr lang="en-US"/>
        </a:p>
      </dgm:t>
    </dgm:pt>
    <dgm:pt modelId="{595A1FD6-5AA4-4EF2-B419-29244591C7D8}" type="pres">
      <dgm:prSet presAssocID="{DB306194-815F-41A7-95F8-00F629EF6C44}" presName="parentText" presStyleLbl="node1" presStyleIdx="0" presStyleCnt="1">
        <dgm:presLayoutVars>
          <dgm:chMax val="0"/>
          <dgm:bulletEnabled val="1"/>
        </dgm:presLayoutVars>
      </dgm:prSet>
      <dgm:spPr/>
      <dgm:t>
        <a:bodyPr/>
        <a:lstStyle/>
        <a:p>
          <a:endParaRPr lang="en-US"/>
        </a:p>
      </dgm:t>
    </dgm:pt>
  </dgm:ptLst>
  <dgm:cxnLst>
    <dgm:cxn modelId="{47ECCB18-9928-496E-9F48-08E507A70DBD}" srcId="{3C5242DA-FB51-4867-8E14-52EDDFE580D3}" destId="{DB306194-815F-41A7-95F8-00F629EF6C44}" srcOrd="0" destOrd="0" parTransId="{AE237269-8AE0-49FD-9275-68E50CCF5F84}" sibTransId="{A12A95CB-E5A4-4305-A923-1D5213ED8D8C}"/>
    <dgm:cxn modelId="{1BAB6DE0-0248-4C9A-8BC3-7A645BDB743D}" type="presOf" srcId="{3C5242DA-FB51-4867-8E14-52EDDFE580D3}" destId="{CFFB6D5B-4085-4467-857B-6009717016F9}" srcOrd="0" destOrd="0" presId="urn:microsoft.com/office/officeart/2005/8/layout/vList2"/>
    <dgm:cxn modelId="{EBF8E5B0-0005-4D87-AE72-C19CFCD4687C}" type="presOf" srcId="{DB306194-815F-41A7-95F8-00F629EF6C44}" destId="{595A1FD6-5AA4-4EF2-B419-29244591C7D8}" srcOrd="0" destOrd="0" presId="urn:microsoft.com/office/officeart/2005/8/layout/vList2"/>
    <dgm:cxn modelId="{8434E576-5D13-43A0-BAEE-E1B2D35C6B51}" type="presParOf" srcId="{CFFB6D5B-4085-4467-857B-6009717016F9}" destId="{595A1FD6-5AA4-4EF2-B419-29244591C7D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267B744-392B-4982-B142-19576C0D8F8A}"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8ACEACCA-84E7-4719-AD0A-B0702D7CED8C}">
      <dgm:prSet phldrT="[Text]"/>
      <dgm:spPr/>
      <dgm:t>
        <a:bodyPr/>
        <a:lstStyle/>
        <a:p>
          <a:pPr algn="ctr"/>
          <a:r>
            <a:rPr lang="en-US" b="1" i="0" dirty="0" smtClean="0">
              <a:latin typeface="Georgia" panose="02040502050405020303" pitchFamily="18" charset="0"/>
            </a:rPr>
            <a:t>Sociology and Economics</a:t>
          </a:r>
          <a:endParaRPr lang="en-US" b="1" i="0" dirty="0">
            <a:latin typeface="Georgia" panose="02040502050405020303" pitchFamily="18" charset="0"/>
          </a:endParaRPr>
        </a:p>
      </dgm:t>
    </dgm:pt>
    <dgm:pt modelId="{BA0EAFCD-1C53-4248-BE39-8137482229FE}" type="parTrans" cxnId="{0D5351B1-DA80-4EFF-B04B-D33D8F27824A}">
      <dgm:prSet/>
      <dgm:spPr/>
      <dgm:t>
        <a:bodyPr/>
        <a:lstStyle/>
        <a:p>
          <a:endParaRPr lang="en-US"/>
        </a:p>
      </dgm:t>
    </dgm:pt>
    <dgm:pt modelId="{303A88C3-A053-41D0-9D03-EE4609603F6F}" type="sibTrans" cxnId="{0D5351B1-DA80-4EFF-B04B-D33D8F27824A}">
      <dgm:prSet/>
      <dgm:spPr/>
      <dgm:t>
        <a:bodyPr/>
        <a:lstStyle/>
        <a:p>
          <a:endParaRPr lang="en-US"/>
        </a:p>
      </dgm:t>
    </dgm:pt>
    <dgm:pt modelId="{DF7F3F84-5AA1-4A27-88C5-ADA114DB02F1}" type="pres">
      <dgm:prSet presAssocID="{4267B744-392B-4982-B142-19576C0D8F8A}" presName="vert0" presStyleCnt="0">
        <dgm:presLayoutVars>
          <dgm:dir/>
          <dgm:animOne val="branch"/>
          <dgm:animLvl val="lvl"/>
        </dgm:presLayoutVars>
      </dgm:prSet>
      <dgm:spPr/>
      <dgm:t>
        <a:bodyPr/>
        <a:lstStyle/>
        <a:p>
          <a:endParaRPr lang="en-US"/>
        </a:p>
      </dgm:t>
    </dgm:pt>
    <dgm:pt modelId="{A5CE126D-BA88-455F-8C0C-38502E324F0E}" type="pres">
      <dgm:prSet presAssocID="{8ACEACCA-84E7-4719-AD0A-B0702D7CED8C}" presName="thickLine" presStyleLbl="alignNode1" presStyleIdx="0" presStyleCnt="1"/>
      <dgm:spPr/>
    </dgm:pt>
    <dgm:pt modelId="{1764C3AC-A091-4E81-8990-C2D038D033B0}" type="pres">
      <dgm:prSet presAssocID="{8ACEACCA-84E7-4719-AD0A-B0702D7CED8C}" presName="horz1" presStyleCnt="0"/>
      <dgm:spPr/>
    </dgm:pt>
    <dgm:pt modelId="{46F03211-0732-4493-BFA2-B59EA7DE81A3}" type="pres">
      <dgm:prSet presAssocID="{8ACEACCA-84E7-4719-AD0A-B0702D7CED8C}" presName="tx1" presStyleLbl="revTx" presStyleIdx="0" presStyleCnt="1"/>
      <dgm:spPr/>
      <dgm:t>
        <a:bodyPr/>
        <a:lstStyle/>
        <a:p>
          <a:endParaRPr lang="en-US"/>
        </a:p>
      </dgm:t>
    </dgm:pt>
    <dgm:pt modelId="{9EFB132C-B921-41FD-A1FD-F0B817C5828B}" type="pres">
      <dgm:prSet presAssocID="{8ACEACCA-84E7-4719-AD0A-B0702D7CED8C}" presName="vert1" presStyleCnt="0"/>
      <dgm:spPr/>
    </dgm:pt>
  </dgm:ptLst>
  <dgm:cxnLst>
    <dgm:cxn modelId="{0B8045C7-6475-4CB3-843C-C8CEEF464AD6}" type="presOf" srcId="{8ACEACCA-84E7-4719-AD0A-B0702D7CED8C}" destId="{46F03211-0732-4493-BFA2-B59EA7DE81A3}" srcOrd="0" destOrd="0" presId="urn:microsoft.com/office/officeart/2008/layout/LinedList"/>
    <dgm:cxn modelId="{0D5351B1-DA80-4EFF-B04B-D33D8F27824A}" srcId="{4267B744-392B-4982-B142-19576C0D8F8A}" destId="{8ACEACCA-84E7-4719-AD0A-B0702D7CED8C}" srcOrd="0" destOrd="0" parTransId="{BA0EAFCD-1C53-4248-BE39-8137482229FE}" sibTransId="{303A88C3-A053-41D0-9D03-EE4609603F6F}"/>
    <dgm:cxn modelId="{A54CA1B9-26E8-44C1-9122-29193F3FFE61}" type="presOf" srcId="{4267B744-392B-4982-B142-19576C0D8F8A}" destId="{DF7F3F84-5AA1-4A27-88C5-ADA114DB02F1}" srcOrd="0" destOrd="0" presId="urn:microsoft.com/office/officeart/2008/layout/LinedList"/>
    <dgm:cxn modelId="{C9897462-090D-4E3F-836A-E85BCB62562C}" type="presParOf" srcId="{DF7F3F84-5AA1-4A27-88C5-ADA114DB02F1}" destId="{A5CE126D-BA88-455F-8C0C-38502E324F0E}" srcOrd="0" destOrd="0" presId="urn:microsoft.com/office/officeart/2008/layout/LinedList"/>
    <dgm:cxn modelId="{AA8C6D4A-DD7E-466F-90E6-FCE9329D5D2E}" type="presParOf" srcId="{DF7F3F84-5AA1-4A27-88C5-ADA114DB02F1}" destId="{1764C3AC-A091-4E81-8990-C2D038D033B0}" srcOrd="1" destOrd="0" presId="urn:microsoft.com/office/officeart/2008/layout/LinedList"/>
    <dgm:cxn modelId="{90107E84-0915-4258-9638-88920CD31497}" type="presParOf" srcId="{1764C3AC-A091-4E81-8990-C2D038D033B0}" destId="{46F03211-0732-4493-BFA2-B59EA7DE81A3}" srcOrd="0" destOrd="0" presId="urn:microsoft.com/office/officeart/2008/layout/LinedList"/>
    <dgm:cxn modelId="{0496B145-1944-4660-940E-697E8C8FB0DD}" type="presParOf" srcId="{1764C3AC-A091-4E81-8990-C2D038D033B0}" destId="{9EFB132C-B921-41FD-A1FD-F0B817C5828B}"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FADB7BC-2EF9-47DE-B83A-7BE50BBCDBBF}" type="doc">
      <dgm:prSet loTypeId="urn:microsoft.com/office/officeart/2008/layout/LinedList" loCatId="list" qsTypeId="urn:microsoft.com/office/officeart/2005/8/quickstyle/simple1" qsCatId="simple" csTypeId="urn:microsoft.com/office/officeart/2005/8/colors/accent4_1" csCatId="accent4" phldr="1"/>
      <dgm:spPr/>
      <dgm:t>
        <a:bodyPr/>
        <a:lstStyle/>
        <a:p>
          <a:endParaRPr lang="en-US"/>
        </a:p>
      </dgm:t>
    </dgm:pt>
    <dgm:pt modelId="{A49F4EFF-3F1A-4F1F-BE79-18F670594C3A}">
      <dgm:prSet custT="1"/>
      <dgm:spPr/>
      <dgm:t>
        <a:bodyPr/>
        <a:lstStyle/>
        <a:p>
          <a:r>
            <a:rPr lang="en-US" sz="2000" dirty="0" smtClean="0">
              <a:latin typeface="Georgia" panose="02040502050405020303" pitchFamily="18" charset="0"/>
            </a:rPr>
            <a:t>Unlike economists and political scientists, sociologists do not concentrate on a single social institution. </a:t>
          </a:r>
          <a:endParaRPr lang="en-US" sz="2000" dirty="0"/>
        </a:p>
      </dgm:t>
    </dgm:pt>
    <dgm:pt modelId="{56BC1543-34FE-44DA-A470-DF5DE963DAD4}" type="parTrans" cxnId="{5C982B52-DA8A-4DFB-B9DE-5A9E7CFD3A39}">
      <dgm:prSet/>
      <dgm:spPr/>
      <dgm:t>
        <a:bodyPr/>
        <a:lstStyle/>
        <a:p>
          <a:endParaRPr lang="en-US" sz="2200"/>
        </a:p>
      </dgm:t>
    </dgm:pt>
    <dgm:pt modelId="{D46629FF-6566-4446-9380-191453BBB4E9}" type="sibTrans" cxnId="{5C982B52-DA8A-4DFB-B9DE-5A9E7CFD3A39}">
      <dgm:prSet/>
      <dgm:spPr/>
      <dgm:t>
        <a:bodyPr/>
        <a:lstStyle/>
        <a:p>
          <a:endParaRPr lang="en-US" sz="2200"/>
        </a:p>
      </dgm:t>
    </dgm:pt>
    <dgm:pt modelId="{567C9BD9-D19F-4291-8EDE-31995A0B3562}" type="pres">
      <dgm:prSet presAssocID="{6FADB7BC-2EF9-47DE-B83A-7BE50BBCDBBF}" presName="vert0" presStyleCnt="0">
        <dgm:presLayoutVars>
          <dgm:dir/>
          <dgm:animOne val="branch"/>
          <dgm:animLvl val="lvl"/>
        </dgm:presLayoutVars>
      </dgm:prSet>
      <dgm:spPr/>
      <dgm:t>
        <a:bodyPr/>
        <a:lstStyle/>
        <a:p>
          <a:endParaRPr lang="en-US"/>
        </a:p>
      </dgm:t>
    </dgm:pt>
    <dgm:pt modelId="{6BB77D25-B185-4BBE-98A1-E72595B6E467}" type="pres">
      <dgm:prSet presAssocID="{A49F4EFF-3F1A-4F1F-BE79-18F670594C3A}" presName="thickLine" presStyleLbl="alignNode1" presStyleIdx="0" presStyleCnt="1"/>
      <dgm:spPr/>
      <dgm:t>
        <a:bodyPr/>
        <a:lstStyle/>
        <a:p>
          <a:endParaRPr lang="en-US"/>
        </a:p>
      </dgm:t>
    </dgm:pt>
    <dgm:pt modelId="{7B2727D8-B25D-4542-BB37-0A37E9936D1D}" type="pres">
      <dgm:prSet presAssocID="{A49F4EFF-3F1A-4F1F-BE79-18F670594C3A}" presName="horz1" presStyleCnt="0"/>
      <dgm:spPr/>
      <dgm:t>
        <a:bodyPr/>
        <a:lstStyle/>
        <a:p>
          <a:endParaRPr lang="en-US"/>
        </a:p>
      </dgm:t>
    </dgm:pt>
    <dgm:pt modelId="{F4BE90DD-87B7-4407-AE5C-E658C2F6CEF2}" type="pres">
      <dgm:prSet presAssocID="{A49F4EFF-3F1A-4F1F-BE79-18F670594C3A}" presName="tx1" presStyleLbl="revTx" presStyleIdx="0" presStyleCnt="1"/>
      <dgm:spPr/>
      <dgm:t>
        <a:bodyPr/>
        <a:lstStyle/>
        <a:p>
          <a:endParaRPr lang="en-US"/>
        </a:p>
      </dgm:t>
    </dgm:pt>
    <dgm:pt modelId="{B5BFB229-EAE4-4D38-9824-BD9252C39E5E}" type="pres">
      <dgm:prSet presAssocID="{A49F4EFF-3F1A-4F1F-BE79-18F670594C3A}" presName="vert1" presStyleCnt="0"/>
      <dgm:spPr/>
      <dgm:t>
        <a:bodyPr/>
        <a:lstStyle/>
        <a:p>
          <a:endParaRPr lang="en-US"/>
        </a:p>
      </dgm:t>
    </dgm:pt>
  </dgm:ptLst>
  <dgm:cxnLst>
    <dgm:cxn modelId="{B70E62AE-B532-4CC0-BECB-3C9D402C9F5D}" type="presOf" srcId="{A49F4EFF-3F1A-4F1F-BE79-18F670594C3A}" destId="{F4BE90DD-87B7-4407-AE5C-E658C2F6CEF2}" srcOrd="0" destOrd="0" presId="urn:microsoft.com/office/officeart/2008/layout/LinedList"/>
    <dgm:cxn modelId="{160D5285-3D12-49E3-8BAE-E77D03C80F13}" type="presOf" srcId="{6FADB7BC-2EF9-47DE-B83A-7BE50BBCDBBF}" destId="{567C9BD9-D19F-4291-8EDE-31995A0B3562}" srcOrd="0" destOrd="0" presId="urn:microsoft.com/office/officeart/2008/layout/LinedList"/>
    <dgm:cxn modelId="{5C982B52-DA8A-4DFB-B9DE-5A9E7CFD3A39}" srcId="{6FADB7BC-2EF9-47DE-B83A-7BE50BBCDBBF}" destId="{A49F4EFF-3F1A-4F1F-BE79-18F670594C3A}" srcOrd="0" destOrd="0" parTransId="{56BC1543-34FE-44DA-A470-DF5DE963DAD4}" sibTransId="{D46629FF-6566-4446-9380-191453BBB4E9}"/>
    <dgm:cxn modelId="{8A4602FF-298F-49BD-B4F6-095B6B3CC8DB}" type="presParOf" srcId="{567C9BD9-D19F-4291-8EDE-31995A0B3562}" destId="{6BB77D25-B185-4BBE-98A1-E72595B6E467}" srcOrd="0" destOrd="0" presId="urn:microsoft.com/office/officeart/2008/layout/LinedList"/>
    <dgm:cxn modelId="{A88F4A22-06C4-4B9B-942A-436D063FA988}" type="presParOf" srcId="{567C9BD9-D19F-4291-8EDE-31995A0B3562}" destId="{7B2727D8-B25D-4542-BB37-0A37E9936D1D}" srcOrd="1" destOrd="0" presId="urn:microsoft.com/office/officeart/2008/layout/LinedList"/>
    <dgm:cxn modelId="{B9347B67-1A68-4818-B741-ED4D7833858E}" type="presParOf" srcId="{7B2727D8-B25D-4542-BB37-0A37E9936D1D}" destId="{F4BE90DD-87B7-4407-AE5C-E658C2F6CEF2}" srcOrd="0" destOrd="0" presId="urn:microsoft.com/office/officeart/2008/layout/LinedList"/>
    <dgm:cxn modelId="{3C36B3A8-12DB-4B93-A575-9606C6B78F85}" type="presParOf" srcId="{7B2727D8-B25D-4542-BB37-0A37E9936D1D}" destId="{B5BFB229-EAE4-4D38-9824-BD9252C39E5E}"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91422F-EA82-460E-A937-0385DF8A40DE}"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3B3F7418-EBDD-45CF-BE04-DF6F58AEA99E}">
      <dgm:prSet phldrT="[Text]"/>
      <dgm:spPr/>
      <dgm:t>
        <a:bodyPr/>
        <a:lstStyle/>
        <a:p>
          <a:pPr algn="ctr"/>
          <a:r>
            <a:rPr lang="en-US" b="1" dirty="0" smtClean="0">
              <a:latin typeface="Georgia" panose="02040502050405020303" pitchFamily="18" charset="0"/>
            </a:rPr>
            <a:t>Learning Objectives</a:t>
          </a:r>
          <a:endParaRPr lang="en-US" b="1" dirty="0">
            <a:latin typeface="Georgia" panose="02040502050405020303" pitchFamily="18" charset="0"/>
          </a:endParaRPr>
        </a:p>
      </dgm:t>
    </dgm:pt>
    <dgm:pt modelId="{2D0B781E-ED6C-42C4-81BA-FA00427E6386}" type="parTrans" cxnId="{C19B53FB-91C9-444F-B975-EEE1A3EC0024}">
      <dgm:prSet/>
      <dgm:spPr/>
      <dgm:t>
        <a:bodyPr/>
        <a:lstStyle/>
        <a:p>
          <a:pPr algn="ctr"/>
          <a:endParaRPr lang="en-US">
            <a:latin typeface="Georgia" panose="02040502050405020303" pitchFamily="18" charset="0"/>
          </a:endParaRPr>
        </a:p>
      </dgm:t>
    </dgm:pt>
    <dgm:pt modelId="{93F31892-E927-4858-9949-8EEA96487587}" type="sibTrans" cxnId="{C19B53FB-91C9-444F-B975-EEE1A3EC0024}">
      <dgm:prSet/>
      <dgm:spPr/>
      <dgm:t>
        <a:bodyPr/>
        <a:lstStyle/>
        <a:p>
          <a:pPr algn="ctr"/>
          <a:endParaRPr lang="en-US">
            <a:latin typeface="Georgia" panose="02040502050405020303" pitchFamily="18" charset="0"/>
          </a:endParaRPr>
        </a:p>
      </dgm:t>
    </dgm:pt>
    <dgm:pt modelId="{4D1E4640-DA6C-4DCD-98B4-0644778E0269}" type="pres">
      <dgm:prSet presAssocID="{2F91422F-EA82-460E-A937-0385DF8A40DE}" presName="vert0" presStyleCnt="0">
        <dgm:presLayoutVars>
          <dgm:dir/>
          <dgm:animOne val="branch"/>
          <dgm:animLvl val="lvl"/>
        </dgm:presLayoutVars>
      </dgm:prSet>
      <dgm:spPr/>
      <dgm:t>
        <a:bodyPr/>
        <a:lstStyle/>
        <a:p>
          <a:endParaRPr lang="en-US"/>
        </a:p>
      </dgm:t>
    </dgm:pt>
    <dgm:pt modelId="{AB890331-9646-4B76-8988-5C2FA76269BF}" type="pres">
      <dgm:prSet presAssocID="{3B3F7418-EBDD-45CF-BE04-DF6F58AEA99E}" presName="thickLine" presStyleLbl="alignNode1" presStyleIdx="0" presStyleCnt="1"/>
      <dgm:spPr/>
    </dgm:pt>
    <dgm:pt modelId="{0111E853-7052-4ABC-9CD4-7AEF042D36BF}" type="pres">
      <dgm:prSet presAssocID="{3B3F7418-EBDD-45CF-BE04-DF6F58AEA99E}" presName="horz1" presStyleCnt="0"/>
      <dgm:spPr/>
    </dgm:pt>
    <dgm:pt modelId="{E74EA414-8858-4CC1-A9A5-47120D26A314}" type="pres">
      <dgm:prSet presAssocID="{3B3F7418-EBDD-45CF-BE04-DF6F58AEA99E}" presName="tx1" presStyleLbl="revTx" presStyleIdx="0" presStyleCnt="1"/>
      <dgm:spPr/>
      <dgm:t>
        <a:bodyPr/>
        <a:lstStyle/>
        <a:p>
          <a:endParaRPr lang="en-US"/>
        </a:p>
      </dgm:t>
    </dgm:pt>
    <dgm:pt modelId="{46083C7E-5CF7-4EF8-8A5C-D2196CFB8121}" type="pres">
      <dgm:prSet presAssocID="{3B3F7418-EBDD-45CF-BE04-DF6F58AEA99E}" presName="vert1" presStyleCnt="0"/>
      <dgm:spPr/>
    </dgm:pt>
  </dgm:ptLst>
  <dgm:cxnLst>
    <dgm:cxn modelId="{C19B53FB-91C9-444F-B975-EEE1A3EC0024}" srcId="{2F91422F-EA82-460E-A937-0385DF8A40DE}" destId="{3B3F7418-EBDD-45CF-BE04-DF6F58AEA99E}" srcOrd="0" destOrd="0" parTransId="{2D0B781E-ED6C-42C4-81BA-FA00427E6386}" sibTransId="{93F31892-E927-4858-9949-8EEA96487587}"/>
    <dgm:cxn modelId="{AF21A33C-CCBE-40A1-B3F3-E29E29809A11}" type="presOf" srcId="{3B3F7418-EBDD-45CF-BE04-DF6F58AEA99E}" destId="{E74EA414-8858-4CC1-A9A5-47120D26A314}" srcOrd="0" destOrd="0" presId="urn:microsoft.com/office/officeart/2008/layout/LinedList"/>
    <dgm:cxn modelId="{F9EADCEB-14D0-4D66-B534-EF9FC9049827}" type="presOf" srcId="{2F91422F-EA82-460E-A937-0385DF8A40DE}" destId="{4D1E4640-DA6C-4DCD-98B4-0644778E0269}" srcOrd="0" destOrd="0" presId="urn:microsoft.com/office/officeart/2008/layout/LinedList"/>
    <dgm:cxn modelId="{20D80BB3-834F-48E2-85B4-E835376BF1A8}" type="presParOf" srcId="{4D1E4640-DA6C-4DCD-98B4-0644778E0269}" destId="{AB890331-9646-4B76-8988-5C2FA76269BF}" srcOrd="0" destOrd="0" presId="urn:microsoft.com/office/officeart/2008/layout/LinedList"/>
    <dgm:cxn modelId="{E5557270-D75D-4551-8CB0-11EAA825614E}" type="presParOf" srcId="{4D1E4640-DA6C-4DCD-98B4-0644778E0269}" destId="{0111E853-7052-4ABC-9CD4-7AEF042D36BF}" srcOrd="1" destOrd="0" presId="urn:microsoft.com/office/officeart/2008/layout/LinedList"/>
    <dgm:cxn modelId="{69943519-2250-45AC-892D-511B0AB70CB6}" type="presParOf" srcId="{0111E853-7052-4ABC-9CD4-7AEF042D36BF}" destId="{E74EA414-8858-4CC1-A9A5-47120D26A314}" srcOrd="0" destOrd="0" presId="urn:microsoft.com/office/officeart/2008/layout/LinedList"/>
    <dgm:cxn modelId="{25536FD3-F289-461E-A322-CAEECFE2D9D2}" type="presParOf" srcId="{0111E853-7052-4ABC-9CD4-7AEF042D36BF}" destId="{46083C7E-5CF7-4EF8-8A5C-D2196CFB8121}"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9BA24B5-AC42-4766-AE8A-3F9D152B082A}"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E8BAEA22-9CD4-4D03-97E9-ED8694D181E9}">
      <dgm:prSet phldrT="[Text]" custT="1"/>
      <dgm:spPr/>
      <dgm:t>
        <a:bodyPr/>
        <a:lstStyle/>
        <a:p>
          <a:r>
            <a:rPr lang="en-US" sz="2000" dirty="0" smtClean="0">
              <a:latin typeface="Georgia" panose="02040502050405020303" pitchFamily="18" charset="0"/>
            </a:rPr>
            <a:t>Like economists, sociologists do research on how a society’s goods and services are distributed, especially how that distribution results in inequality.</a:t>
          </a:r>
          <a:endParaRPr lang="en-US" sz="2000" dirty="0"/>
        </a:p>
      </dgm:t>
    </dgm:pt>
    <dgm:pt modelId="{BB53D6BC-AB26-41B0-9D62-87CAC2E83232}" type="parTrans" cxnId="{CE0AC3B4-1F40-4D4B-8313-A6192B8DE511}">
      <dgm:prSet/>
      <dgm:spPr/>
      <dgm:t>
        <a:bodyPr/>
        <a:lstStyle/>
        <a:p>
          <a:endParaRPr lang="en-US" sz="2200"/>
        </a:p>
      </dgm:t>
    </dgm:pt>
    <dgm:pt modelId="{C1B63426-B881-4454-B8CF-FFD98A8F9A71}" type="sibTrans" cxnId="{CE0AC3B4-1F40-4D4B-8313-A6192B8DE511}">
      <dgm:prSet/>
      <dgm:spPr/>
      <dgm:t>
        <a:bodyPr/>
        <a:lstStyle/>
        <a:p>
          <a:endParaRPr lang="en-US" sz="2200"/>
        </a:p>
      </dgm:t>
    </dgm:pt>
    <dgm:pt modelId="{177F0A19-5566-4F2B-9C51-F3EB609E2806}" type="pres">
      <dgm:prSet presAssocID="{B9BA24B5-AC42-4766-AE8A-3F9D152B082A}" presName="vert0" presStyleCnt="0">
        <dgm:presLayoutVars>
          <dgm:dir/>
          <dgm:animOne val="branch"/>
          <dgm:animLvl val="lvl"/>
        </dgm:presLayoutVars>
      </dgm:prSet>
      <dgm:spPr/>
      <dgm:t>
        <a:bodyPr/>
        <a:lstStyle/>
        <a:p>
          <a:endParaRPr lang="en-US"/>
        </a:p>
      </dgm:t>
    </dgm:pt>
    <dgm:pt modelId="{5B937B84-49B2-45A8-8890-8603FCB274B3}" type="pres">
      <dgm:prSet presAssocID="{E8BAEA22-9CD4-4D03-97E9-ED8694D181E9}" presName="thickLine" presStyleLbl="alignNode1" presStyleIdx="0" presStyleCnt="1"/>
      <dgm:spPr/>
      <dgm:t>
        <a:bodyPr/>
        <a:lstStyle/>
        <a:p>
          <a:endParaRPr lang="en-US"/>
        </a:p>
      </dgm:t>
    </dgm:pt>
    <dgm:pt modelId="{CF41375E-6465-4717-9F92-E7CE55C082B0}" type="pres">
      <dgm:prSet presAssocID="{E8BAEA22-9CD4-4D03-97E9-ED8694D181E9}" presName="horz1" presStyleCnt="0"/>
      <dgm:spPr/>
      <dgm:t>
        <a:bodyPr/>
        <a:lstStyle/>
        <a:p>
          <a:endParaRPr lang="en-US"/>
        </a:p>
      </dgm:t>
    </dgm:pt>
    <dgm:pt modelId="{9BEF0C04-8537-44C9-88A9-D5864E2B15ED}" type="pres">
      <dgm:prSet presAssocID="{E8BAEA22-9CD4-4D03-97E9-ED8694D181E9}" presName="tx1" presStyleLbl="revTx" presStyleIdx="0" presStyleCnt="1"/>
      <dgm:spPr/>
      <dgm:t>
        <a:bodyPr/>
        <a:lstStyle/>
        <a:p>
          <a:endParaRPr lang="en-US"/>
        </a:p>
      </dgm:t>
    </dgm:pt>
    <dgm:pt modelId="{677ED794-6834-4563-B126-AACE63E3D859}" type="pres">
      <dgm:prSet presAssocID="{E8BAEA22-9CD4-4D03-97E9-ED8694D181E9}" presName="vert1" presStyleCnt="0"/>
      <dgm:spPr/>
      <dgm:t>
        <a:bodyPr/>
        <a:lstStyle/>
        <a:p>
          <a:endParaRPr lang="en-US"/>
        </a:p>
      </dgm:t>
    </dgm:pt>
  </dgm:ptLst>
  <dgm:cxnLst>
    <dgm:cxn modelId="{CE0AC3B4-1F40-4D4B-8313-A6192B8DE511}" srcId="{B9BA24B5-AC42-4766-AE8A-3F9D152B082A}" destId="{E8BAEA22-9CD4-4D03-97E9-ED8694D181E9}" srcOrd="0" destOrd="0" parTransId="{BB53D6BC-AB26-41B0-9D62-87CAC2E83232}" sibTransId="{C1B63426-B881-4454-B8CF-FFD98A8F9A71}"/>
    <dgm:cxn modelId="{BAA13E43-82EF-4BE5-8758-A756D441C40B}" type="presOf" srcId="{B9BA24B5-AC42-4766-AE8A-3F9D152B082A}" destId="{177F0A19-5566-4F2B-9C51-F3EB609E2806}" srcOrd="0" destOrd="0" presId="urn:microsoft.com/office/officeart/2008/layout/LinedList"/>
    <dgm:cxn modelId="{A1E5C052-9A24-4BB4-8EC2-52BB78A4318C}" type="presOf" srcId="{E8BAEA22-9CD4-4D03-97E9-ED8694D181E9}" destId="{9BEF0C04-8537-44C9-88A9-D5864E2B15ED}" srcOrd="0" destOrd="0" presId="urn:microsoft.com/office/officeart/2008/layout/LinedList"/>
    <dgm:cxn modelId="{067FFBA5-D169-4345-9E95-E3C73446B145}" type="presParOf" srcId="{177F0A19-5566-4F2B-9C51-F3EB609E2806}" destId="{5B937B84-49B2-45A8-8890-8603FCB274B3}" srcOrd="0" destOrd="0" presId="urn:microsoft.com/office/officeart/2008/layout/LinedList"/>
    <dgm:cxn modelId="{AFE14058-470E-4156-8C06-9E1E3ABDE757}" type="presParOf" srcId="{177F0A19-5566-4F2B-9C51-F3EB609E2806}" destId="{CF41375E-6465-4717-9F92-E7CE55C082B0}" srcOrd="1" destOrd="0" presId="urn:microsoft.com/office/officeart/2008/layout/LinedList"/>
    <dgm:cxn modelId="{B8414639-83FA-4C61-B300-758564CF432E}" type="presParOf" srcId="{CF41375E-6465-4717-9F92-E7CE55C082B0}" destId="{9BEF0C04-8537-44C9-88A9-D5864E2B15ED}" srcOrd="0" destOrd="0" presId="urn:microsoft.com/office/officeart/2008/layout/LinedList"/>
    <dgm:cxn modelId="{D77B70B9-CE70-4192-B3C6-1E1AC36102E1}" type="presParOf" srcId="{CF41375E-6465-4717-9F92-E7CE55C082B0}" destId="{677ED794-6834-4563-B126-AACE63E3D859}" srcOrd="1" destOrd="0" presId="urn:microsoft.com/office/officeart/2008/layout/Lined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44ED58D3-1FE3-4812-8FB7-88A77C352934}"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39902CFC-F13B-407A-8FB3-C09260A2D190}">
      <dgm:prSet phldrT="[Text]"/>
      <dgm:spPr/>
      <dgm:t>
        <a:bodyPr/>
        <a:lstStyle/>
        <a:p>
          <a:pPr algn="ctr"/>
          <a:r>
            <a:rPr lang="en-US" b="1" i="0" dirty="0" smtClean="0">
              <a:latin typeface="Georgia" panose="02040502050405020303" pitchFamily="18" charset="0"/>
            </a:rPr>
            <a:t>Sociology and Social Work</a:t>
          </a:r>
          <a:endParaRPr lang="en-US" b="1" i="0" dirty="0">
            <a:latin typeface="Georgia" panose="02040502050405020303" pitchFamily="18" charset="0"/>
          </a:endParaRPr>
        </a:p>
      </dgm:t>
    </dgm:pt>
    <dgm:pt modelId="{27B61187-72F9-477E-8CD8-CC5969F2DE65}" type="parTrans" cxnId="{8262D38A-60CA-491B-AE30-0F935ED17F41}">
      <dgm:prSet/>
      <dgm:spPr/>
      <dgm:t>
        <a:bodyPr/>
        <a:lstStyle/>
        <a:p>
          <a:endParaRPr lang="en-US"/>
        </a:p>
      </dgm:t>
    </dgm:pt>
    <dgm:pt modelId="{CADDE02A-5A88-42FD-B5CA-AC41A1367F15}" type="sibTrans" cxnId="{8262D38A-60CA-491B-AE30-0F935ED17F41}">
      <dgm:prSet/>
      <dgm:spPr/>
      <dgm:t>
        <a:bodyPr/>
        <a:lstStyle/>
        <a:p>
          <a:endParaRPr lang="en-US"/>
        </a:p>
      </dgm:t>
    </dgm:pt>
    <dgm:pt modelId="{C75BA6F5-2E18-4391-85CB-193DE66FE00D}" type="pres">
      <dgm:prSet presAssocID="{44ED58D3-1FE3-4812-8FB7-88A77C352934}" presName="vert0" presStyleCnt="0">
        <dgm:presLayoutVars>
          <dgm:dir/>
          <dgm:animOne val="branch"/>
          <dgm:animLvl val="lvl"/>
        </dgm:presLayoutVars>
      </dgm:prSet>
      <dgm:spPr/>
      <dgm:t>
        <a:bodyPr/>
        <a:lstStyle/>
        <a:p>
          <a:endParaRPr lang="en-US"/>
        </a:p>
      </dgm:t>
    </dgm:pt>
    <dgm:pt modelId="{2C2103F2-1729-49E7-99DA-411455E83CB7}" type="pres">
      <dgm:prSet presAssocID="{39902CFC-F13B-407A-8FB3-C09260A2D190}" presName="thickLine" presStyleLbl="alignNode1" presStyleIdx="0" presStyleCnt="1"/>
      <dgm:spPr/>
    </dgm:pt>
    <dgm:pt modelId="{8D3F41DC-902B-4238-9BA1-B69EFC1266C6}" type="pres">
      <dgm:prSet presAssocID="{39902CFC-F13B-407A-8FB3-C09260A2D190}" presName="horz1" presStyleCnt="0"/>
      <dgm:spPr/>
    </dgm:pt>
    <dgm:pt modelId="{2E6ED0A5-609B-4AB8-AE8E-509317C24164}" type="pres">
      <dgm:prSet presAssocID="{39902CFC-F13B-407A-8FB3-C09260A2D190}" presName="tx1" presStyleLbl="revTx" presStyleIdx="0" presStyleCnt="1"/>
      <dgm:spPr/>
      <dgm:t>
        <a:bodyPr/>
        <a:lstStyle/>
        <a:p>
          <a:endParaRPr lang="en-US"/>
        </a:p>
      </dgm:t>
    </dgm:pt>
    <dgm:pt modelId="{B81B0AD5-DC4F-4DE8-8C44-DAEE43AF9098}" type="pres">
      <dgm:prSet presAssocID="{39902CFC-F13B-407A-8FB3-C09260A2D190}" presName="vert1" presStyleCnt="0"/>
      <dgm:spPr/>
    </dgm:pt>
  </dgm:ptLst>
  <dgm:cxnLst>
    <dgm:cxn modelId="{45425870-D27A-4195-A74B-1BC6911F3608}" type="presOf" srcId="{44ED58D3-1FE3-4812-8FB7-88A77C352934}" destId="{C75BA6F5-2E18-4391-85CB-193DE66FE00D}" srcOrd="0" destOrd="0" presId="urn:microsoft.com/office/officeart/2008/layout/LinedList"/>
    <dgm:cxn modelId="{E23B2D90-6D35-4D43-A745-1609EEFB5731}" type="presOf" srcId="{39902CFC-F13B-407A-8FB3-C09260A2D190}" destId="{2E6ED0A5-609B-4AB8-AE8E-509317C24164}" srcOrd="0" destOrd="0" presId="urn:microsoft.com/office/officeart/2008/layout/LinedList"/>
    <dgm:cxn modelId="{8262D38A-60CA-491B-AE30-0F935ED17F41}" srcId="{44ED58D3-1FE3-4812-8FB7-88A77C352934}" destId="{39902CFC-F13B-407A-8FB3-C09260A2D190}" srcOrd="0" destOrd="0" parTransId="{27B61187-72F9-477E-8CD8-CC5969F2DE65}" sibTransId="{CADDE02A-5A88-42FD-B5CA-AC41A1367F15}"/>
    <dgm:cxn modelId="{87472B4C-2793-4E87-8660-90E4CE2DBFE2}" type="presParOf" srcId="{C75BA6F5-2E18-4391-85CB-193DE66FE00D}" destId="{2C2103F2-1729-49E7-99DA-411455E83CB7}" srcOrd="0" destOrd="0" presId="urn:microsoft.com/office/officeart/2008/layout/LinedList"/>
    <dgm:cxn modelId="{E0E4B79E-DEE3-4475-907D-24F4622D5A1C}" type="presParOf" srcId="{C75BA6F5-2E18-4391-85CB-193DE66FE00D}" destId="{8D3F41DC-902B-4238-9BA1-B69EFC1266C6}" srcOrd="1" destOrd="0" presId="urn:microsoft.com/office/officeart/2008/layout/LinedList"/>
    <dgm:cxn modelId="{82B92696-81C0-4A9D-A3DD-10D28025FAD1}" type="presParOf" srcId="{8D3F41DC-902B-4238-9BA1-B69EFC1266C6}" destId="{2E6ED0A5-609B-4AB8-AE8E-509317C24164}" srcOrd="0" destOrd="0" presId="urn:microsoft.com/office/officeart/2008/layout/LinedList"/>
    <dgm:cxn modelId="{2D6AE454-3D4D-4D2D-8139-BE5FAB4DD2F8}" type="presParOf" srcId="{8D3F41DC-902B-4238-9BA1-B69EFC1266C6}" destId="{B81B0AD5-DC4F-4DE8-8C44-DAEE43AF909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9C3E595-90B0-4B68-8E5F-08884D9F7A5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ACE8B8D-D97F-4641-AFA2-8CDF50FC6D9A}">
      <dgm:prSet custT="1"/>
      <dgm:spPr/>
      <dgm:t>
        <a:bodyPr/>
        <a:lstStyle/>
        <a:p>
          <a:r>
            <a:rPr lang="en-US" sz="2000" dirty="0" smtClean="0">
              <a:latin typeface="Georgia" panose="02040502050405020303" pitchFamily="18" charset="0"/>
            </a:rPr>
            <a:t>Social workers provide help for individuals and families who have emotional and psychological problems or who experience difficulties that stem from poverty or other ongoing problems rooted in the structure of society. Sociologists provide many of the theories and ideas used to help others.</a:t>
          </a:r>
          <a:endParaRPr lang="en-US" sz="2000" dirty="0">
            <a:latin typeface="Georgia" panose="02040502050405020303" pitchFamily="18" charset="0"/>
          </a:endParaRPr>
        </a:p>
      </dgm:t>
    </dgm:pt>
    <dgm:pt modelId="{3B903CF4-7997-4543-803C-430C7C40A373}" type="parTrans" cxnId="{32F8342E-0035-4074-A274-75D51E8DECD3}">
      <dgm:prSet/>
      <dgm:spPr/>
      <dgm:t>
        <a:bodyPr/>
        <a:lstStyle/>
        <a:p>
          <a:endParaRPr lang="en-US">
            <a:latin typeface="Georgia" panose="02040502050405020303" pitchFamily="18" charset="0"/>
          </a:endParaRPr>
        </a:p>
      </dgm:t>
    </dgm:pt>
    <dgm:pt modelId="{C7980356-F2AA-417C-8C63-608F93D6CBFF}" type="sibTrans" cxnId="{32F8342E-0035-4074-A274-75D51E8DECD3}">
      <dgm:prSet/>
      <dgm:spPr/>
      <dgm:t>
        <a:bodyPr/>
        <a:lstStyle/>
        <a:p>
          <a:endParaRPr lang="en-US">
            <a:latin typeface="Georgia" panose="02040502050405020303" pitchFamily="18" charset="0"/>
          </a:endParaRPr>
        </a:p>
      </dgm:t>
    </dgm:pt>
    <dgm:pt modelId="{C1081FF5-2F0A-4B20-8D4A-C631624AB29D}" type="pres">
      <dgm:prSet presAssocID="{99C3E595-90B0-4B68-8E5F-08884D9F7A58}" presName="vert0" presStyleCnt="0">
        <dgm:presLayoutVars>
          <dgm:dir/>
          <dgm:animOne val="branch"/>
          <dgm:animLvl val="lvl"/>
        </dgm:presLayoutVars>
      </dgm:prSet>
      <dgm:spPr/>
      <dgm:t>
        <a:bodyPr/>
        <a:lstStyle/>
        <a:p>
          <a:endParaRPr lang="en-US"/>
        </a:p>
      </dgm:t>
    </dgm:pt>
    <dgm:pt modelId="{F961902B-C0D8-418A-971E-CF48AB2B6408}" type="pres">
      <dgm:prSet presAssocID="{4ACE8B8D-D97F-4641-AFA2-8CDF50FC6D9A}" presName="thickLine" presStyleLbl="alignNode1" presStyleIdx="0" presStyleCnt="1"/>
      <dgm:spPr/>
      <dgm:t>
        <a:bodyPr/>
        <a:lstStyle/>
        <a:p>
          <a:endParaRPr lang="en-US"/>
        </a:p>
      </dgm:t>
    </dgm:pt>
    <dgm:pt modelId="{A0C855C2-34FC-49B9-96E2-BC46CF94B13D}" type="pres">
      <dgm:prSet presAssocID="{4ACE8B8D-D97F-4641-AFA2-8CDF50FC6D9A}" presName="horz1" presStyleCnt="0"/>
      <dgm:spPr/>
      <dgm:t>
        <a:bodyPr/>
        <a:lstStyle/>
        <a:p>
          <a:endParaRPr lang="en-US"/>
        </a:p>
      </dgm:t>
    </dgm:pt>
    <dgm:pt modelId="{3D8BDAF2-237F-4B5C-A754-499838D5F85C}" type="pres">
      <dgm:prSet presAssocID="{4ACE8B8D-D97F-4641-AFA2-8CDF50FC6D9A}" presName="tx1" presStyleLbl="revTx" presStyleIdx="0" presStyleCnt="1"/>
      <dgm:spPr/>
      <dgm:t>
        <a:bodyPr/>
        <a:lstStyle/>
        <a:p>
          <a:endParaRPr lang="en-US"/>
        </a:p>
      </dgm:t>
    </dgm:pt>
    <dgm:pt modelId="{CC05830F-BD86-48B0-A547-60B0331F4B80}" type="pres">
      <dgm:prSet presAssocID="{4ACE8B8D-D97F-4641-AFA2-8CDF50FC6D9A}" presName="vert1" presStyleCnt="0"/>
      <dgm:spPr/>
      <dgm:t>
        <a:bodyPr/>
        <a:lstStyle/>
        <a:p>
          <a:endParaRPr lang="en-US"/>
        </a:p>
      </dgm:t>
    </dgm:pt>
  </dgm:ptLst>
  <dgm:cxnLst>
    <dgm:cxn modelId="{B5C05DB8-41D4-42A2-93F7-A2BA4F3A25AA}" type="presOf" srcId="{4ACE8B8D-D97F-4641-AFA2-8CDF50FC6D9A}" destId="{3D8BDAF2-237F-4B5C-A754-499838D5F85C}" srcOrd="0" destOrd="0" presId="urn:microsoft.com/office/officeart/2008/layout/LinedList"/>
    <dgm:cxn modelId="{32F8342E-0035-4074-A274-75D51E8DECD3}" srcId="{99C3E595-90B0-4B68-8E5F-08884D9F7A58}" destId="{4ACE8B8D-D97F-4641-AFA2-8CDF50FC6D9A}" srcOrd="0" destOrd="0" parTransId="{3B903CF4-7997-4543-803C-430C7C40A373}" sibTransId="{C7980356-F2AA-417C-8C63-608F93D6CBFF}"/>
    <dgm:cxn modelId="{C584E83A-B5E4-490F-90F6-F665C14FD179}" type="presOf" srcId="{99C3E595-90B0-4B68-8E5F-08884D9F7A58}" destId="{C1081FF5-2F0A-4B20-8D4A-C631624AB29D}" srcOrd="0" destOrd="0" presId="urn:microsoft.com/office/officeart/2008/layout/LinedList"/>
    <dgm:cxn modelId="{F335C6F6-6C17-4900-AC3A-C019DF56C2EE}" type="presParOf" srcId="{C1081FF5-2F0A-4B20-8D4A-C631624AB29D}" destId="{F961902B-C0D8-418A-971E-CF48AB2B6408}" srcOrd="0" destOrd="0" presId="urn:microsoft.com/office/officeart/2008/layout/LinedList"/>
    <dgm:cxn modelId="{02150018-1BC5-4D26-960C-E9D5C1CB8BC6}" type="presParOf" srcId="{C1081FF5-2F0A-4B20-8D4A-C631624AB29D}" destId="{A0C855C2-34FC-49B9-96E2-BC46CF94B13D}" srcOrd="1" destOrd="0" presId="urn:microsoft.com/office/officeart/2008/layout/LinedList"/>
    <dgm:cxn modelId="{034229BE-A218-414A-8B92-1FCC45895AC6}" type="presParOf" srcId="{A0C855C2-34FC-49B9-96E2-BC46CF94B13D}" destId="{3D8BDAF2-237F-4B5C-A754-499838D5F85C}" srcOrd="0" destOrd="0" presId="urn:microsoft.com/office/officeart/2008/layout/LinedList"/>
    <dgm:cxn modelId="{017A68EC-4A8B-4341-A10D-152B4D4791BB}" type="presParOf" srcId="{A0C855C2-34FC-49B9-96E2-BC46CF94B13D}" destId="{CC05830F-BD86-48B0-A547-60B0331F4B80}"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E59172D9-6DEB-4ECB-AF76-A8BF08086B75}"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258DD1B1-3663-459D-881F-3194A98DDE18}">
      <dgm:prSet custT="1"/>
      <dgm:spPr>
        <a:solidFill>
          <a:srgbClr val="CC99FF"/>
        </a:solidFill>
      </dgm:spPr>
      <dgm:t>
        <a:bodyPr/>
        <a:lstStyle/>
        <a:p>
          <a:r>
            <a:rPr lang="en-US" sz="2000" dirty="0" smtClean="0">
              <a:solidFill>
                <a:schemeClr val="tx1"/>
              </a:solidFill>
              <a:latin typeface="Georgia" panose="02040502050405020303" pitchFamily="18" charset="0"/>
            </a:rPr>
            <a:t>The main goal of social work is to help people solve their problems, whereas the aim of sociology is to understand why the problems exist.</a:t>
          </a:r>
          <a:endParaRPr lang="en-US" sz="2000" dirty="0">
            <a:solidFill>
              <a:schemeClr val="tx1"/>
            </a:solidFill>
          </a:endParaRPr>
        </a:p>
      </dgm:t>
    </dgm:pt>
    <dgm:pt modelId="{72FC71EC-C71B-4322-B6C6-B08EA1B8C8D6}" type="parTrans" cxnId="{BE4DBA8A-1628-48D3-A61D-C69C8388AE0F}">
      <dgm:prSet/>
      <dgm:spPr/>
      <dgm:t>
        <a:bodyPr/>
        <a:lstStyle/>
        <a:p>
          <a:endParaRPr lang="en-US"/>
        </a:p>
      </dgm:t>
    </dgm:pt>
    <dgm:pt modelId="{0CD28396-9E1B-438E-BEB2-827991E3DC08}" type="sibTrans" cxnId="{BE4DBA8A-1628-48D3-A61D-C69C8388AE0F}">
      <dgm:prSet/>
      <dgm:spPr/>
      <dgm:t>
        <a:bodyPr/>
        <a:lstStyle/>
        <a:p>
          <a:endParaRPr lang="en-US"/>
        </a:p>
      </dgm:t>
    </dgm:pt>
    <dgm:pt modelId="{B7F91046-3FE1-41CB-B096-C31FF9AC23ED}" type="pres">
      <dgm:prSet presAssocID="{E59172D9-6DEB-4ECB-AF76-A8BF08086B75}" presName="linear" presStyleCnt="0">
        <dgm:presLayoutVars>
          <dgm:animLvl val="lvl"/>
          <dgm:resizeHandles val="exact"/>
        </dgm:presLayoutVars>
      </dgm:prSet>
      <dgm:spPr/>
      <dgm:t>
        <a:bodyPr/>
        <a:lstStyle/>
        <a:p>
          <a:endParaRPr lang="en-US"/>
        </a:p>
      </dgm:t>
    </dgm:pt>
    <dgm:pt modelId="{6DE4EC33-2E36-4FC6-A2D5-1E7183B31B0A}" type="pres">
      <dgm:prSet presAssocID="{258DD1B1-3663-459D-881F-3194A98DDE18}" presName="parentText" presStyleLbl="node1" presStyleIdx="0" presStyleCnt="1">
        <dgm:presLayoutVars>
          <dgm:chMax val="0"/>
          <dgm:bulletEnabled val="1"/>
        </dgm:presLayoutVars>
      </dgm:prSet>
      <dgm:spPr/>
      <dgm:t>
        <a:bodyPr/>
        <a:lstStyle/>
        <a:p>
          <a:endParaRPr lang="en-US"/>
        </a:p>
      </dgm:t>
    </dgm:pt>
  </dgm:ptLst>
  <dgm:cxnLst>
    <dgm:cxn modelId="{BE4DBA8A-1628-48D3-A61D-C69C8388AE0F}" srcId="{E59172D9-6DEB-4ECB-AF76-A8BF08086B75}" destId="{258DD1B1-3663-459D-881F-3194A98DDE18}" srcOrd="0" destOrd="0" parTransId="{72FC71EC-C71B-4322-B6C6-B08EA1B8C8D6}" sibTransId="{0CD28396-9E1B-438E-BEB2-827991E3DC08}"/>
    <dgm:cxn modelId="{6C5D6E65-A1BD-49ED-8848-7A43DFE2B34D}" type="presOf" srcId="{E59172D9-6DEB-4ECB-AF76-A8BF08086B75}" destId="{B7F91046-3FE1-41CB-B096-C31FF9AC23ED}" srcOrd="0" destOrd="0" presId="urn:microsoft.com/office/officeart/2005/8/layout/vList2"/>
    <dgm:cxn modelId="{8DF4900C-C7EA-440D-816B-BA6546FDE938}" type="presOf" srcId="{258DD1B1-3663-459D-881F-3194A98DDE18}" destId="{6DE4EC33-2E36-4FC6-A2D5-1E7183B31B0A}" srcOrd="0" destOrd="0" presId="urn:microsoft.com/office/officeart/2005/8/layout/vList2"/>
    <dgm:cxn modelId="{3184D559-7600-4F5A-BB0E-98A495C23DE9}" type="presParOf" srcId="{B7F91046-3FE1-41CB-B096-C31FF9AC23ED}" destId="{6DE4EC33-2E36-4FC6-A2D5-1E7183B31B0A}"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9A606673-EA80-4133-BA3B-DA9C5197750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976BD856-04AB-4E53-9F9B-4B47214B88D5}">
      <dgm:prSet phldrT="[Text]" custT="1"/>
      <dgm:spPr/>
      <dgm:t>
        <a:bodyPr/>
        <a:lstStyle/>
        <a:p>
          <a:pPr algn="ctr"/>
          <a:r>
            <a:rPr lang="en-US" sz="4400" b="1" dirty="0" smtClean="0">
              <a:latin typeface="Georgia" panose="02040502050405020303" pitchFamily="18" charset="0"/>
            </a:rPr>
            <a:t>Origins of Sociology</a:t>
          </a:r>
          <a:endParaRPr lang="en-US" sz="4400" b="1" dirty="0">
            <a:latin typeface="Georgia" panose="02040502050405020303" pitchFamily="18" charset="0"/>
          </a:endParaRPr>
        </a:p>
      </dgm:t>
    </dgm:pt>
    <dgm:pt modelId="{A89D1CC0-E1CE-492B-84E3-BA0C449C4D4A}" type="parTrans" cxnId="{BD69368A-77D4-447E-8D03-753164A0179F}">
      <dgm:prSet/>
      <dgm:spPr/>
      <dgm:t>
        <a:bodyPr/>
        <a:lstStyle/>
        <a:p>
          <a:pPr algn="ctr"/>
          <a:endParaRPr lang="en-US" sz="3200"/>
        </a:p>
      </dgm:t>
    </dgm:pt>
    <dgm:pt modelId="{879ACF9F-E66A-4E3A-866C-50DDD15B3F46}" type="sibTrans" cxnId="{BD69368A-77D4-447E-8D03-753164A0179F}">
      <dgm:prSet/>
      <dgm:spPr/>
      <dgm:t>
        <a:bodyPr/>
        <a:lstStyle/>
        <a:p>
          <a:pPr algn="ctr"/>
          <a:endParaRPr lang="en-US" sz="3200"/>
        </a:p>
      </dgm:t>
    </dgm:pt>
    <dgm:pt modelId="{45872C4D-21D3-4694-9F24-45717495461B}" type="pres">
      <dgm:prSet presAssocID="{9A606673-EA80-4133-BA3B-DA9C5197750B}" presName="vert0" presStyleCnt="0">
        <dgm:presLayoutVars>
          <dgm:dir/>
          <dgm:animOne val="branch"/>
          <dgm:animLvl val="lvl"/>
        </dgm:presLayoutVars>
      </dgm:prSet>
      <dgm:spPr/>
      <dgm:t>
        <a:bodyPr/>
        <a:lstStyle/>
        <a:p>
          <a:endParaRPr lang="en-US"/>
        </a:p>
      </dgm:t>
    </dgm:pt>
    <dgm:pt modelId="{F6975BF2-2B18-4E4B-8B78-8574E30C0DEE}" type="pres">
      <dgm:prSet presAssocID="{976BD856-04AB-4E53-9F9B-4B47214B88D5}" presName="thickLine" presStyleLbl="alignNode1" presStyleIdx="0" presStyleCnt="1"/>
      <dgm:spPr/>
      <dgm:t>
        <a:bodyPr/>
        <a:lstStyle/>
        <a:p>
          <a:endParaRPr lang="en-US"/>
        </a:p>
      </dgm:t>
    </dgm:pt>
    <dgm:pt modelId="{7FD8C288-41C1-49CB-9487-8303C4F5DB3D}" type="pres">
      <dgm:prSet presAssocID="{976BD856-04AB-4E53-9F9B-4B47214B88D5}" presName="horz1" presStyleCnt="0"/>
      <dgm:spPr/>
      <dgm:t>
        <a:bodyPr/>
        <a:lstStyle/>
        <a:p>
          <a:endParaRPr lang="en-US"/>
        </a:p>
      </dgm:t>
    </dgm:pt>
    <dgm:pt modelId="{4078D72D-EF59-40A1-8383-5CF84A2311E2}" type="pres">
      <dgm:prSet presAssocID="{976BD856-04AB-4E53-9F9B-4B47214B88D5}" presName="tx1" presStyleLbl="revTx" presStyleIdx="0" presStyleCnt="1"/>
      <dgm:spPr/>
      <dgm:t>
        <a:bodyPr/>
        <a:lstStyle/>
        <a:p>
          <a:endParaRPr lang="en-US"/>
        </a:p>
      </dgm:t>
    </dgm:pt>
    <dgm:pt modelId="{4309B6FC-F31A-44DD-B150-557DAF7416AC}" type="pres">
      <dgm:prSet presAssocID="{976BD856-04AB-4E53-9F9B-4B47214B88D5}" presName="vert1" presStyleCnt="0"/>
      <dgm:spPr/>
      <dgm:t>
        <a:bodyPr/>
        <a:lstStyle/>
        <a:p>
          <a:endParaRPr lang="en-US"/>
        </a:p>
      </dgm:t>
    </dgm:pt>
  </dgm:ptLst>
  <dgm:cxnLst>
    <dgm:cxn modelId="{267590ED-CC6B-4109-BA89-7557831FB563}" type="presOf" srcId="{9A606673-EA80-4133-BA3B-DA9C5197750B}" destId="{45872C4D-21D3-4694-9F24-45717495461B}" srcOrd="0" destOrd="0" presId="urn:microsoft.com/office/officeart/2008/layout/LinedList"/>
    <dgm:cxn modelId="{339F2C33-E186-450F-8E42-68D41300DD00}" type="presOf" srcId="{976BD856-04AB-4E53-9F9B-4B47214B88D5}" destId="{4078D72D-EF59-40A1-8383-5CF84A2311E2}" srcOrd="0" destOrd="0" presId="urn:microsoft.com/office/officeart/2008/layout/LinedList"/>
    <dgm:cxn modelId="{BD69368A-77D4-447E-8D03-753164A0179F}" srcId="{9A606673-EA80-4133-BA3B-DA9C5197750B}" destId="{976BD856-04AB-4E53-9F9B-4B47214B88D5}" srcOrd="0" destOrd="0" parTransId="{A89D1CC0-E1CE-492B-84E3-BA0C449C4D4A}" sibTransId="{879ACF9F-E66A-4E3A-866C-50DDD15B3F46}"/>
    <dgm:cxn modelId="{D7D31935-E37B-48A8-A34D-E370B9A78F6C}" type="presParOf" srcId="{45872C4D-21D3-4694-9F24-45717495461B}" destId="{F6975BF2-2B18-4E4B-8B78-8574E30C0DEE}" srcOrd="0" destOrd="0" presId="urn:microsoft.com/office/officeart/2008/layout/LinedList"/>
    <dgm:cxn modelId="{5642E417-9CF5-45D8-9C2A-E7AAFFC3C91C}" type="presParOf" srcId="{45872C4D-21D3-4694-9F24-45717495461B}" destId="{7FD8C288-41C1-49CB-9487-8303C4F5DB3D}" srcOrd="1" destOrd="0" presId="urn:microsoft.com/office/officeart/2008/layout/LinedList"/>
    <dgm:cxn modelId="{13F66EDB-69A3-4A4F-9A2A-7296C02F0F17}" type="presParOf" srcId="{7FD8C288-41C1-49CB-9487-8303C4F5DB3D}" destId="{4078D72D-EF59-40A1-8383-5CF84A2311E2}" srcOrd="0" destOrd="0" presId="urn:microsoft.com/office/officeart/2008/layout/LinedList"/>
    <dgm:cxn modelId="{4B03D2E8-B5D0-4198-A228-B2D9EA4E2DAF}" type="presParOf" srcId="{7FD8C288-41C1-49CB-9487-8303C4F5DB3D}" destId="{4309B6FC-F31A-44DD-B150-557DAF7416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415B5F3C-0491-48A6-AD5D-88B06EDE601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592F7CFC-C56B-4B13-A4E5-9AA1C2F455D9}">
      <dgm:prSet custT="1"/>
      <dgm:spPr/>
      <dgm:t>
        <a:bodyPr/>
        <a:lstStyle/>
        <a:p>
          <a:pPr algn="ctr"/>
          <a:endParaRPr lang="en-US" sz="1800" dirty="0" smtClean="0">
            <a:latin typeface="Georgia" panose="02040502050405020303" pitchFamily="18" charset="0"/>
          </a:endParaRPr>
        </a:p>
        <a:p>
          <a:pPr algn="ctr"/>
          <a:r>
            <a:rPr lang="en-US" sz="1800" dirty="0" smtClean="0">
              <a:latin typeface="Georgia" panose="02040502050405020303" pitchFamily="18" charset="0"/>
            </a:rPr>
            <a:t>Three kinds of change were especially important in the development of sociology:</a:t>
          </a:r>
          <a:endParaRPr lang="en-US" sz="1800" dirty="0">
            <a:latin typeface="Georgia" panose="02040502050405020303" pitchFamily="18" charset="0"/>
          </a:endParaRPr>
        </a:p>
      </dgm:t>
    </dgm:pt>
    <dgm:pt modelId="{85DAC901-EF23-4A7B-AC1F-4A71F6EE1F43}" type="parTrans" cxnId="{74749081-5E6B-4779-BB1B-A61B425E201F}">
      <dgm:prSet/>
      <dgm:spPr/>
      <dgm:t>
        <a:bodyPr/>
        <a:lstStyle/>
        <a:p>
          <a:endParaRPr lang="en-US" sz="4000">
            <a:latin typeface="Georgia" panose="02040502050405020303" pitchFamily="18" charset="0"/>
          </a:endParaRPr>
        </a:p>
      </dgm:t>
    </dgm:pt>
    <dgm:pt modelId="{A0283073-9CF7-4F7B-BDBA-215A0EED11FC}" type="sibTrans" cxnId="{74749081-5E6B-4779-BB1B-A61B425E201F}">
      <dgm:prSet/>
      <dgm:spPr/>
      <dgm:t>
        <a:bodyPr/>
        <a:lstStyle/>
        <a:p>
          <a:endParaRPr lang="en-US" sz="4000">
            <a:latin typeface="Georgia" panose="02040502050405020303" pitchFamily="18" charset="0"/>
          </a:endParaRPr>
        </a:p>
      </dgm:t>
    </dgm:pt>
    <dgm:pt modelId="{A46AF37F-52AB-487C-94D7-375C0DAF9543}">
      <dgm:prSet custT="1"/>
      <dgm:spPr/>
      <dgm:t>
        <a:bodyPr/>
        <a:lstStyle/>
        <a:p>
          <a:r>
            <a:rPr lang="en-US" sz="1800" dirty="0" smtClean="0">
              <a:latin typeface="Georgia" panose="02040502050405020303" pitchFamily="18" charset="0"/>
            </a:rPr>
            <a:t>the rise of a factory-based industrial economy, </a:t>
          </a:r>
          <a:endParaRPr lang="en-US" sz="1800" dirty="0">
            <a:latin typeface="Georgia" panose="02040502050405020303" pitchFamily="18" charset="0"/>
          </a:endParaRPr>
        </a:p>
      </dgm:t>
    </dgm:pt>
    <dgm:pt modelId="{595C15B5-BD01-4103-B9F8-9C8A8D4BACFA}" type="parTrans" cxnId="{3A3F4079-478A-4E32-90D0-8B147A7A6410}">
      <dgm:prSet/>
      <dgm:spPr/>
      <dgm:t>
        <a:bodyPr/>
        <a:lstStyle/>
        <a:p>
          <a:endParaRPr lang="en-US"/>
        </a:p>
      </dgm:t>
    </dgm:pt>
    <dgm:pt modelId="{3ECD1A28-6871-423E-AF9D-3EC781B3A8BF}" type="sibTrans" cxnId="{3A3F4079-478A-4E32-90D0-8B147A7A6410}">
      <dgm:prSet/>
      <dgm:spPr/>
      <dgm:t>
        <a:bodyPr/>
        <a:lstStyle/>
        <a:p>
          <a:endParaRPr lang="en-US"/>
        </a:p>
      </dgm:t>
    </dgm:pt>
    <dgm:pt modelId="{C566C149-8F98-4E40-9A66-0F338001F5BF}">
      <dgm:prSet custT="1"/>
      <dgm:spPr/>
      <dgm:t>
        <a:bodyPr/>
        <a:lstStyle/>
        <a:p>
          <a:r>
            <a:rPr lang="en-US" sz="1800" dirty="0" smtClean="0">
              <a:latin typeface="Georgia" panose="02040502050405020303" pitchFamily="18" charset="0"/>
            </a:rPr>
            <a:t>the explosive growth of cities, and new ideas about democracy and</a:t>
          </a:r>
          <a:endParaRPr lang="en-US" sz="1800" dirty="0">
            <a:latin typeface="Georgia" panose="02040502050405020303" pitchFamily="18" charset="0"/>
          </a:endParaRPr>
        </a:p>
      </dgm:t>
    </dgm:pt>
    <dgm:pt modelId="{548A030A-8314-40E4-81D8-23BE47B0528F}" type="parTrans" cxnId="{A702257A-0869-4066-968C-2DFE639CE413}">
      <dgm:prSet/>
      <dgm:spPr/>
      <dgm:t>
        <a:bodyPr/>
        <a:lstStyle/>
        <a:p>
          <a:endParaRPr lang="en-US"/>
        </a:p>
      </dgm:t>
    </dgm:pt>
    <dgm:pt modelId="{B1054F5C-4623-458B-BC53-2E38F6496BC7}" type="sibTrans" cxnId="{A702257A-0869-4066-968C-2DFE639CE413}">
      <dgm:prSet/>
      <dgm:spPr/>
      <dgm:t>
        <a:bodyPr/>
        <a:lstStyle/>
        <a:p>
          <a:endParaRPr lang="en-US"/>
        </a:p>
      </dgm:t>
    </dgm:pt>
    <dgm:pt modelId="{856605CB-F334-4D02-80FB-5BE6F2614AB6}">
      <dgm:prSet custT="1"/>
      <dgm:spPr/>
      <dgm:t>
        <a:bodyPr/>
        <a:lstStyle/>
        <a:p>
          <a:r>
            <a:rPr lang="en-US" sz="1800" dirty="0" smtClean="0">
              <a:latin typeface="Georgia" panose="02040502050405020303" pitchFamily="18" charset="0"/>
            </a:rPr>
            <a:t>political rights. </a:t>
          </a:r>
          <a:endParaRPr lang="en-US" sz="1800" dirty="0">
            <a:latin typeface="Georgia" panose="02040502050405020303" pitchFamily="18" charset="0"/>
          </a:endParaRPr>
        </a:p>
      </dgm:t>
    </dgm:pt>
    <dgm:pt modelId="{0107E603-72FC-43EE-9F61-18F6131D82EC}" type="parTrans" cxnId="{FC1561B6-6FF5-456C-A85A-151EE2C7ADCA}">
      <dgm:prSet/>
      <dgm:spPr/>
      <dgm:t>
        <a:bodyPr/>
        <a:lstStyle/>
        <a:p>
          <a:endParaRPr lang="en-US"/>
        </a:p>
      </dgm:t>
    </dgm:pt>
    <dgm:pt modelId="{7CECEA29-5DF1-4742-A780-F9D14869ED7C}" type="sibTrans" cxnId="{FC1561B6-6FF5-456C-A85A-151EE2C7ADCA}">
      <dgm:prSet/>
      <dgm:spPr/>
      <dgm:t>
        <a:bodyPr/>
        <a:lstStyle/>
        <a:p>
          <a:endParaRPr lang="en-US"/>
        </a:p>
      </dgm:t>
    </dgm:pt>
    <dgm:pt modelId="{32688869-778F-408A-8454-CD1ED7A179BB}" type="pres">
      <dgm:prSet presAssocID="{415B5F3C-0491-48A6-AD5D-88B06EDE6018}" presName="vert0" presStyleCnt="0">
        <dgm:presLayoutVars>
          <dgm:dir/>
          <dgm:animOne val="branch"/>
          <dgm:animLvl val="lvl"/>
        </dgm:presLayoutVars>
      </dgm:prSet>
      <dgm:spPr/>
      <dgm:t>
        <a:bodyPr/>
        <a:lstStyle/>
        <a:p>
          <a:endParaRPr lang="en-US"/>
        </a:p>
      </dgm:t>
    </dgm:pt>
    <dgm:pt modelId="{E6CEE656-878D-41D2-8C5F-9A2F5C0A1861}" type="pres">
      <dgm:prSet presAssocID="{592F7CFC-C56B-4B13-A4E5-9AA1C2F455D9}" presName="thickLine" presStyleLbl="alignNode1" presStyleIdx="0" presStyleCnt="1"/>
      <dgm:spPr/>
      <dgm:t>
        <a:bodyPr/>
        <a:lstStyle/>
        <a:p>
          <a:endParaRPr lang="en-US"/>
        </a:p>
      </dgm:t>
    </dgm:pt>
    <dgm:pt modelId="{BFF851AB-B539-42DE-BEF2-EFF3ED816781}" type="pres">
      <dgm:prSet presAssocID="{592F7CFC-C56B-4B13-A4E5-9AA1C2F455D9}" presName="horz1" presStyleCnt="0"/>
      <dgm:spPr/>
      <dgm:t>
        <a:bodyPr/>
        <a:lstStyle/>
        <a:p>
          <a:endParaRPr lang="en-US"/>
        </a:p>
      </dgm:t>
    </dgm:pt>
    <dgm:pt modelId="{4AD5C989-EC3E-4F23-8145-6FEADFFD8DEA}" type="pres">
      <dgm:prSet presAssocID="{592F7CFC-C56B-4B13-A4E5-9AA1C2F455D9}" presName="tx1" presStyleLbl="revTx" presStyleIdx="0" presStyleCnt="4" custScaleX="382160"/>
      <dgm:spPr/>
      <dgm:t>
        <a:bodyPr/>
        <a:lstStyle/>
        <a:p>
          <a:endParaRPr lang="en-US"/>
        </a:p>
      </dgm:t>
    </dgm:pt>
    <dgm:pt modelId="{E692FE0A-39EE-4202-9709-27503F6E729A}" type="pres">
      <dgm:prSet presAssocID="{592F7CFC-C56B-4B13-A4E5-9AA1C2F455D9}" presName="vert1" presStyleCnt="0"/>
      <dgm:spPr/>
      <dgm:t>
        <a:bodyPr/>
        <a:lstStyle/>
        <a:p>
          <a:endParaRPr lang="en-US"/>
        </a:p>
      </dgm:t>
    </dgm:pt>
    <dgm:pt modelId="{1EC513DB-7227-4BB9-8DC8-2F06FE9DA700}" type="pres">
      <dgm:prSet presAssocID="{A46AF37F-52AB-487C-94D7-375C0DAF9543}" presName="vertSpace2a" presStyleCnt="0"/>
      <dgm:spPr/>
      <dgm:t>
        <a:bodyPr/>
        <a:lstStyle/>
        <a:p>
          <a:endParaRPr lang="en-US"/>
        </a:p>
      </dgm:t>
    </dgm:pt>
    <dgm:pt modelId="{5D7AFD6E-642F-4676-B992-F854BA423859}" type="pres">
      <dgm:prSet presAssocID="{A46AF37F-52AB-487C-94D7-375C0DAF9543}" presName="horz2" presStyleCnt="0"/>
      <dgm:spPr/>
      <dgm:t>
        <a:bodyPr/>
        <a:lstStyle/>
        <a:p>
          <a:endParaRPr lang="en-US"/>
        </a:p>
      </dgm:t>
    </dgm:pt>
    <dgm:pt modelId="{6184CF12-B160-4350-BFF8-3FD8372D52B3}" type="pres">
      <dgm:prSet presAssocID="{A46AF37F-52AB-487C-94D7-375C0DAF9543}" presName="horzSpace2" presStyleCnt="0"/>
      <dgm:spPr/>
      <dgm:t>
        <a:bodyPr/>
        <a:lstStyle/>
        <a:p>
          <a:endParaRPr lang="en-US"/>
        </a:p>
      </dgm:t>
    </dgm:pt>
    <dgm:pt modelId="{DEA4AEA0-A255-44FA-B246-9405D513C963}" type="pres">
      <dgm:prSet presAssocID="{A46AF37F-52AB-487C-94D7-375C0DAF9543}" presName="tx2" presStyleLbl="revTx" presStyleIdx="1" presStyleCnt="4"/>
      <dgm:spPr/>
      <dgm:t>
        <a:bodyPr/>
        <a:lstStyle/>
        <a:p>
          <a:endParaRPr lang="en-US"/>
        </a:p>
      </dgm:t>
    </dgm:pt>
    <dgm:pt modelId="{F0DB4B89-DF61-4C1F-B6D2-C81C52A373A3}" type="pres">
      <dgm:prSet presAssocID="{A46AF37F-52AB-487C-94D7-375C0DAF9543}" presName="vert2" presStyleCnt="0"/>
      <dgm:spPr/>
      <dgm:t>
        <a:bodyPr/>
        <a:lstStyle/>
        <a:p>
          <a:endParaRPr lang="en-US"/>
        </a:p>
      </dgm:t>
    </dgm:pt>
    <dgm:pt modelId="{09314A5E-537A-4B42-AF07-32AFF8583EB9}" type="pres">
      <dgm:prSet presAssocID="{A46AF37F-52AB-487C-94D7-375C0DAF9543}" presName="thinLine2b" presStyleLbl="callout" presStyleIdx="0" presStyleCnt="3"/>
      <dgm:spPr/>
      <dgm:t>
        <a:bodyPr/>
        <a:lstStyle/>
        <a:p>
          <a:endParaRPr lang="en-US"/>
        </a:p>
      </dgm:t>
    </dgm:pt>
    <dgm:pt modelId="{A1ED624B-F466-4368-B2CC-F04E1BDCA4FD}" type="pres">
      <dgm:prSet presAssocID="{A46AF37F-52AB-487C-94D7-375C0DAF9543}" presName="vertSpace2b" presStyleCnt="0"/>
      <dgm:spPr/>
      <dgm:t>
        <a:bodyPr/>
        <a:lstStyle/>
        <a:p>
          <a:endParaRPr lang="en-US"/>
        </a:p>
      </dgm:t>
    </dgm:pt>
    <dgm:pt modelId="{E2A15E82-E063-41EC-9BF7-DEED5FD4F9BD}" type="pres">
      <dgm:prSet presAssocID="{C566C149-8F98-4E40-9A66-0F338001F5BF}" presName="horz2" presStyleCnt="0"/>
      <dgm:spPr/>
      <dgm:t>
        <a:bodyPr/>
        <a:lstStyle/>
        <a:p>
          <a:endParaRPr lang="en-US"/>
        </a:p>
      </dgm:t>
    </dgm:pt>
    <dgm:pt modelId="{05CA1AAF-AAAE-4A5D-A4C3-1BB03E2BF2C5}" type="pres">
      <dgm:prSet presAssocID="{C566C149-8F98-4E40-9A66-0F338001F5BF}" presName="horzSpace2" presStyleCnt="0"/>
      <dgm:spPr/>
      <dgm:t>
        <a:bodyPr/>
        <a:lstStyle/>
        <a:p>
          <a:endParaRPr lang="en-US"/>
        </a:p>
      </dgm:t>
    </dgm:pt>
    <dgm:pt modelId="{C801CBE8-A08B-413B-81F2-479033D08BD2}" type="pres">
      <dgm:prSet presAssocID="{C566C149-8F98-4E40-9A66-0F338001F5BF}" presName="tx2" presStyleLbl="revTx" presStyleIdx="2" presStyleCnt="4" custScaleY="111177"/>
      <dgm:spPr/>
      <dgm:t>
        <a:bodyPr/>
        <a:lstStyle/>
        <a:p>
          <a:endParaRPr lang="en-US"/>
        </a:p>
      </dgm:t>
    </dgm:pt>
    <dgm:pt modelId="{59850DA5-F239-446E-B317-B4CFE40DA5DE}" type="pres">
      <dgm:prSet presAssocID="{C566C149-8F98-4E40-9A66-0F338001F5BF}" presName="vert2" presStyleCnt="0"/>
      <dgm:spPr/>
      <dgm:t>
        <a:bodyPr/>
        <a:lstStyle/>
        <a:p>
          <a:endParaRPr lang="en-US"/>
        </a:p>
      </dgm:t>
    </dgm:pt>
    <dgm:pt modelId="{95C778CB-54FA-485D-852C-4CF79D2D93D4}" type="pres">
      <dgm:prSet presAssocID="{C566C149-8F98-4E40-9A66-0F338001F5BF}" presName="thinLine2b" presStyleLbl="callout" presStyleIdx="1" presStyleCnt="3"/>
      <dgm:spPr/>
      <dgm:t>
        <a:bodyPr/>
        <a:lstStyle/>
        <a:p>
          <a:endParaRPr lang="en-US"/>
        </a:p>
      </dgm:t>
    </dgm:pt>
    <dgm:pt modelId="{88BD586A-03BE-48E4-A09F-C41AD710F40C}" type="pres">
      <dgm:prSet presAssocID="{C566C149-8F98-4E40-9A66-0F338001F5BF}" presName="vertSpace2b" presStyleCnt="0"/>
      <dgm:spPr/>
      <dgm:t>
        <a:bodyPr/>
        <a:lstStyle/>
        <a:p>
          <a:endParaRPr lang="en-US"/>
        </a:p>
      </dgm:t>
    </dgm:pt>
    <dgm:pt modelId="{46130742-F2C3-4FAC-8DF1-A76AAE72BED8}" type="pres">
      <dgm:prSet presAssocID="{856605CB-F334-4D02-80FB-5BE6F2614AB6}" presName="horz2" presStyleCnt="0"/>
      <dgm:spPr/>
      <dgm:t>
        <a:bodyPr/>
        <a:lstStyle/>
        <a:p>
          <a:endParaRPr lang="en-US"/>
        </a:p>
      </dgm:t>
    </dgm:pt>
    <dgm:pt modelId="{B379B0DF-B99C-418A-A0DF-A04788D947B4}" type="pres">
      <dgm:prSet presAssocID="{856605CB-F334-4D02-80FB-5BE6F2614AB6}" presName="horzSpace2" presStyleCnt="0"/>
      <dgm:spPr/>
      <dgm:t>
        <a:bodyPr/>
        <a:lstStyle/>
        <a:p>
          <a:endParaRPr lang="en-US"/>
        </a:p>
      </dgm:t>
    </dgm:pt>
    <dgm:pt modelId="{F2557F61-6FAD-4BC3-BA12-D73CD033FCAA}" type="pres">
      <dgm:prSet presAssocID="{856605CB-F334-4D02-80FB-5BE6F2614AB6}" presName="tx2" presStyleLbl="revTx" presStyleIdx="3" presStyleCnt="4" custScaleY="71649"/>
      <dgm:spPr/>
      <dgm:t>
        <a:bodyPr/>
        <a:lstStyle/>
        <a:p>
          <a:endParaRPr lang="en-US"/>
        </a:p>
      </dgm:t>
    </dgm:pt>
    <dgm:pt modelId="{7B3F4B44-9F9A-49A5-AE0F-E44BB99AAC37}" type="pres">
      <dgm:prSet presAssocID="{856605CB-F334-4D02-80FB-5BE6F2614AB6}" presName="vert2" presStyleCnt="0"/>
      <dgm:spPr/>
      <dgm:t>
        <a:bodyPr/>
        <a:lstStyle/>
        <a:p>
          <a:endParaRPr lang="en-US"/>
        </a:p>
      </dgm:t>
    </dgm:pt>
    <dgm:pt modelId="{89F575B1-EA3B-44CA-8E73-0C8FC97C22FD}" type="pres">
      <dgm:prSet presAssocID="{856605CB-F334-4D02-80FB-5BE6F2614AB6}" presName="thinLine2b" presStyleLbl="callout" presStyleIdx="2" presStyleCnt="3"/>
      <dgm:spPr/>
      <dgm:t>
        <a:bodyPr/>
        <a:lstStyle/>
        <a:p>
          <a:endParaRPr lang="en-US"/>
        </a:p>
      </dgm:t>
    </dgm:pt>
    <dgm:pt modelId="{2CE84CB3-C0F8-4A3A-98C2-DFBE2A0BDC81}" type="pres">
      <dgm:prSet presAssocID="{856605CB-F334-4D02-80FB-5BE6F2614AB6}" presName="vertSpace2b" presStyleCnt="0"/>
      <dgm:spPr/>
      <dgm:t>
        <a:bodyPr/>
        <a:lstStyle/>
        <a:p>
          <a:endParaRPr lang="en-US"/>
        </a:p>
      </dgm:t>
    </dgm:pt>
  </dgm:ptLst>
  <dgm:cxnLst>
    <dgm:cxn modelId="{0CFF2335-6E10-4494-B489-C461AB5FA29A}" type="presOf" srcId="{C566C149-8F98-4E40-9A66-0F338001F5BF}" destId="{C801CBE8-A08B-413B-81F2-479033D08BD2}" srcOrd="0" destOrd="0" presId="urn:microsoft.com/office/officeart/2008/layout/LinedList"/>
    <dgm:cxn modelId="{5CC2FC01-AE5A-4FE5-A1BF-269CC4ED9DEE}" type="presOf" srcId="{A46AF37F-52AB-487C-94D7-375C0DAF9543}" destId="{DEA4AEA0-A255-44FA-B246-9405D513C963}" srcOrd="0" destOrd="0" presId="urn:microsoft.com/office/officeart/2008/layout/LinedList"/>
    <dgm:cxn modelId="{A702257A-0869-4066-968C-2DFE639CE413}" srcId="{592F7CFC-C56B-4B13-A4E5-9AA1C2F455D9}" destId="{C566C149-8F98-4E40-9A66-0F338001F5BF}" srcOrd="1" destOrd="0" parTransId="{548A030A-8314-40E4-81D8-23BE47B0528F}" sibTransId="{B1054F5C-4623-458B-BC53-2E38F6496BC7}"/>
    <dgm:cxn modelId="{A681955C-A234-4643-BE8E-C8A6ABBEE3C4}" type="presOf" srcId="{415B5F3C-0491-48A6-AD5D-88B06EDE6018}" destId="{32688869-778F-408A-8454-CD1ED7A179BB}" srcOrd="0" destOrd="0" presId="urn:microsoft.com/office/officeart/2008/layout/LinedList"/>
    <dgm:cxn modelId="{74749081-5E6B-4779-BB1B-A61B425E201F}" srcId="{415B5F3C-0491-48A6-AD5D-88B06EDE6018}" destId="{592F7CFC-C56B-4B13-A4E5-9AA1C2F455D9}" srcOrd="0" destOrd="0" parTransId="{85DAC901-EF23-4A7B-AC1F-4A71F6EE1F43}" sibTransId="{A0283073-9CF7-4F7B-BDBA-215A0EED11FC}"/>
    <dgm:cxn modelId="{3E123F66-99B0-4755-8B17-82ED6A66201A}" type="presOf" srcId="{856605CB-F334-4D02-80FB-5BE6F2614AB6}" destId="{F2557F61-6FAD-4BC3-BA12-D73CD033FCAA}" srcOrd="0" destOrd="0" presId="urn:microsoft.com/office/officeart/2008/layout/LinedList"/>
    <dgm:cxn modelId="{FC1561B6-6FF5-456C-A85A-151EE2C7ADCA}" srcId="{592F7CFC-C56B-4B13-A4E5-9AA1C2F455D9}" destId="{856605CB-F334-4D02-80FB-5BE6F2614AB6}" srcOrd="2" destOrd="0" parTransId="{0107E603-72FC-43EE-9F61-18F6131D82EC}" sibTransId="{7CECEA29-5DF1-4742-A780-F9D14869ED7C}"/>
    <dgm:cxn modelId="{3A3F4079-478A-4E32-90D0-8B147A7A6410}" srcId="{592F7CFC-C56B-4B13-A4E5-9AA1C2F455D9}" destId="{A46AF37F-52AB-487C-94D7-375C0DAF9543}" srcOrd="0" destOrd="0" parTransId="{595C15B5-BD01-4103-B9F8-9C8A8D4BACFA}" sibTransId="{3ECD1A28-6871-423E-AF9D-3EC781B3A8BF}"/>
    <dgm:cxn modelId="{CA818347-E3F9-49B1-9285-0AD102E5D510}" type="presOf" srcId="{592F7CFC-C56B-4B13-A4E5-9AA1C2F455D9}" destId="{4AD5C989-EC3E-4F23-8145-6FEADFFD8DEA}" srcOrd="0" destOrd="0" presId="urn:microsoft.com/office/officeart/2008/layout/LinedList"/>
    <dgm:cxn modelId="{D645E8DB-C927-4B58-965A-753A88EC3C03}" type="presParOf" srcId="{32688869-778F-408A-8454-CD1ED7A179BB}" destId="{E6CEE656-878D-41D2-8C5F-9A2F5C0A1861}" srcOrd="0" destOrd="0" presId="urn:microsoft.com/office/officeart/2008/layout/LinedList"/>
    <dgm:cxn modelId="{F5B381FE-C755-47A6-A14E-E58DF2B2EB65}" type="presParOf" srcId="{32688869-778F-408A-8454-CD1ED7A179BB}" destId="{BFF851AB-B539-42DE-BEF2-EFF3ED816781}" srcOrd="1" destOrd="0" presId="urn:microsoft.com/office/officeart/2008/layout/LinedList"/>
    <dgm:cxn modelId="{814C41F6-F1AF-43A6-9DE6-B17C5EA4F116}" type="presParOf" srcId="{BFF851AB-B539-42DE-BEF2-EFF3ED816781}" destId="{4AD5C989-EC3E-4F23-8145-6FEADFFD8DEA}" srcOrd="0" destOrd="0" presId="urn:microsoft.com/office/officeart/2008/layout/LinedList"/>
    <dgm:cxn modelId="{65DF266E-2174-42A6-A7FF-A49819CAC20F}" type="presParOf" srcId="{BFF851AB-B539-42DE-BEF2-EFF3ED816781}" destId="{E692FE0A-39EE-4202-9709-27503F6E729A}" srcOrd="1" destOrd="0" presId="urn:microsoft.com/office/officeart/2008/layout/LinedList"/>
    <dgm:cxn modelId="{58918E60-AD06-4CA1-AE1E-318D0DC79405}" type="presParOf" srcId="{E692FE0A-39EE-4202-9709-27503F6E729A}" destId="{1EC513DB-7227-4BB9-8DC8-2F06FE9DA700}" srcOrd="0" destOrd="0" presId="urn:microsoft.com/office/officeart/2008/layout/LinedList"/>
    <dgm:cxn modelId="{886BB4C3-E829-4F12-9A96-E3746917D3AA}" type="presParOf" srcId="{E692FE0A-39EE-4202-9709-27503F6E729A}" destId="{5D7AFD6E-642F-4676-B992-F854BA423859}" srcOrd="1" destOrd="0" presId="urn:microsoft.com/office/officeart/2008/layout/LinedList"/>
    <dgm:cxn modelId="{CBF5B443-41F0-4DE6-A979-D9EFD0C45E97}" type="presParOf" srcId="{5D7AFD6E-642F-4676-B992-F854BA423859}" destId="{6184CF12-B160-4350-BFF8-3FD8372D52B3}" srcOrd="0" destOrd="0" presId="urn:microsoft.com/office/officeart/2008/layout/LinedList"/>
    <dgm:cxn modelId="{F4E5FB9E-8130-43B5-A9A8-DCE02F0408A3}" type="presParOf" srcId="{5D7AFD6E-642F-4676-B992-F854BA423859}" destId="{DEA4AEA0-A255-44FA-B246-9405D513C963}" srcOrd="1" destOrd="0" presId="urn:microsoft.com/office/officeart/2008/layout/LinedList"/>
    <dgm:cxn modelId="{7914CC3B-281E-4474-9900-DF1017A5F8F1}" type="presParOf" srcId="{5D7AFD6E-642F-4676-B992-F854BA423859}" destId="{F0DB4B89-DF61-4C1F-B6D2-C81C52A373A3}" srcOrd="2" destOrd="0" presId="urn:microsoft.com/office/officeart/2008/layout/LinedList"/>
    <dgm:cxn modelId="{3CBAD1B8-D095-4C7B-BA0D-5358E21C893B}" type="presParOf" srcId="{E692FE0A-39EE-4202-9709-27503F6E729A}" destId="{09314A5E-537A-4B42-AF07-32AFF8583EB9}" srcOrd="2" destOrd="0" presId="urn:microsoft.com/office/officeart/2008/layout/LinedList"/>
    <dgm:cxn modelId="{0CD7448A-6373-4F15-A9F4-AB182D7AC757}" type="presParOf" srcId="{E692FE0A-39EE-4202-9709-27503F6E729A}" destId="{A1ED624B-F466-4368-B2CC-F04E1BDCA4FD}" srcOrd="3" destOrd="0" presId="urn:microsoft.com/office/officeart/2008/layout/LinedList"/>
    <dgm:cxn modelId="{12ABAD3F-88C4-4264-B5FE-A7A5FBB2D194}" type="presParOf" srcId="{E692FE0A-39EE-4202-9709-27503F6E729A}" destId="{E2A15E82-E063-41EC-9BF7-DEED5FD4F9BD}" srcOrd="4" destOrd="0" presId="urn:microsoft.com/office/officeart/2008/layout/LinedList"/>
    <dgm:cxn modelId="{675511E1-B479-482D-B96F-5F938D11E5F0}" type="presParOf" srcId="{E2A15E82-E063-41EC-9BF7-DEED5FD4F9BD}" destId="{05CA1AAF-AAAE-4A5D-A4C3-1BB03E2BF2C5}" srcOrd="0" destOrd="0" presId="urn:microsoft.com/office/officeart/2008/layout/LinedList"/>
    <dgm:cxn modelId="{7CA7BB7C-3A97-42D7-A7E9-F1E6A6039A97}" type="presParOf" srcId="{E2A15E82-E063-41EC-9BF7-DEED5FD4F9BD}" destId="{C801CBE8-A08B-413B-81F2-479033D08BD2}" srcOrd="1" destOrd="0" presId="urn:microsoft.com/office/officeart/2008/layout/LinedList"/>
    <dgm:cxn modelId="{38349721-EE94-4683-95B6-E22E1B8E7F17}" type="presParOf" srcId="{E2A15E82-E063-41EC-9BF7-DEED5FD4F9BD}" destId="{59850DA5-F239-446E-B317-B4CFE40DA5DE}" srcOrd="2" destOrd="0" presId="urn:microsoft.com/office/officeart/2008/layout/LinedList"/>
    <dgm:cxn modelId="{18EEC162-7FDB-4C41-939F-98FAEB20675D}" type="presParOf" srcId="{E692FE0A-39EE-4202-9709-27503F6E729A}" destId="{95C778CB-54FA-485D-852C-4CF79D2D93D4}" srcOrd="5" destOrd="0" presId="urn:microsoft.com/office/officeart/2008/layout/LinedList"/>
    <dgm:cxn modelId="{EDBE89F9-AD90-41F8-9B5C-2C5E4BFC24A0}" type="presParOf" srcId="{E692FE0A-39EE-4202-9709-27503F6E729A}" destId="{88BD586A-03BE-48E4-A09F-C41AD710F40C}" srcOrd="6" destOrd="0" presId="urn:microsoft.com/office/officeart/2008/layout/LinedList"/>
    <dgm:cxn modelId="{B36D840E-D0F7-4944-8354-681650EB8D1E}" type="presParOf" srcId="{E692FE0A-39EE-4202-9709-27503F6E729A}" destId="{46130742-F2C3-4FAC-8DF1-A76AAE72BED8}" srcOrd="7" destOrd="0" presId="urn:microsoft.com/office/officeart/2008/layout/LinedList"/>
    <dgm:cxn modelId="{CAA95A48-CECA-417D-817A-9E50FA5C6700}" type="presParOf" srcId="{46130742-F2C3-4FAC-8DF1-A76AAE72BED8}" destId="{B379B0DF-B99C-418A-A0DF-A04788D947B4}" srcOrd="0" destOrd="0" presId="urn:microsoft.com/office/officeart/2008/layout/LinedList"/>
    <dgm:cxn modelId="{7B367EC3-3E08-4824-A5EE-08208492D622}" type="presParOf" srcId="{46130742-F2C3-4FAC-8DF1-A76AAE72BED8}" destId="{F2557F61-6FAD-4BC3-BA12-D73CD033FCAA}" srcOrd="1" destOrd="0" presId="urn:microsoft.com/office/officeart/2008/layout/LinedList"/>
    <dgm:cxn modelId="{6D3D784E-BB0D-40D5-B6E2-69C98FA6FBEA}" type="presParOf" srcId="{46130742-F2C3-4FAC-8DF1-A76AAE72BED8}" destId="{7B3F4B44-9F9A-49A5-AE0F-E44BB99AAC37}" srcOrd="2" destOrd="0" presId="urn:microsoft.com/office/officeart/2008/layout/LinedList"/>
    <dgm:cxn modelId="{DB0EE3EF-308F-46A2-A652-EEDC6073B179}" type="presParOf" srcId="{E692FE0A-39EE-4202-9709-27503F6E729A}" destId="{89F575B1-EA3B-44CA-8E73-0C8FC97C22FD}" srcOrd="8" destOrd="0" presId="urn:microsoft.com/office/officeart/2008/layout/LinedList"/>
    <dgm:cxn modelId="{57A9149E-33E5-44F0-90F7-24505B5FF927}" type="presParOf" srcId="{E692FE0A-39EE-4202-9709-27503F6E729A}" destId="{2CE84CB3-C0F8-4A3A-98C2-DFBE2A0BDC81}"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C202EC9D-A790-4BEE-983A-51C4CEE597F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A5772C6-88EA-48C2-936A-5A2B669D3892}">
      <dgm:prSet phldrT="[Text]"/>
      <dgm:spPr>
        <a:solidFill>
          <a:schemeClr val="accent1">
            <a:lumMod val="60000"/>
            <a:lumOff val="40000"/>
          </a:schemeClr>
        </a:solidFill>
      </dgm:spPr>
      <dgm:t>
        <a:bodyPr/>
        <a:lstStyle/>
        <a:p>
          <a:r>
            <a:rPr lang="en-US" dirty="0" smtClean="0">
              <a:solidFill>
                <a:schemeClr val="tx1"/>
              </a:solidFill>
              <a:latin typeface="Georgia" panose="02040502050405020303" pitchFamily="18" charset="0"/>
            </a:rPr>
            <a:t>1) New Industrial Economy</a:t>
          </a:r>
          <a:endParaRPr lang="en-US" dirty="0">
            <a:solidFill>
              <a:schemeClr val="tx1"/>
            </a:solidFill>
            <a:latin typeface="Georgia" panose="02040502050405020303" pitchFamily="18" charset="0"/>
          </a:endParaRPr>
        </a:p>
      </dgm:t>
    </dgm:pt>
    <dgm:pt modelId="{8170F4B9-6FD1-4237-B157-B313EC08B97B}" type="parTrans" cxnId="{BE6EB8E9-450A-4C89-A3A7-9A0AC6B29A32}">
      <dgm:prSet/>
      <dgm:spPr/>
      <dgm:t>
        <a:bodyPr/>
        <a:lstStyle/>
        <a:p>
          <a:endParaRPr lang="en-US">
            <a:latin typeface="Georgia" panose="02040502050405020303" pitchFamily="18" charset="0"/>
          </a:endParaRPr>
        </a:p>
      </dgm:t>
    </dgm:pt>
    <dgm:pt modelId="{C1EC07F0-9249-4C2E-A829-455412454229}" type="sibTrans" cxnId="{BE6EB8E9-450A-4C89-A3A7-9A0AC6B29A32}">
      <dgm:prSet/>
      <dgm:spPr/>
      <dgm:t>
        <a:bodyPr/>
        <a:lstStyle/>
        <a:p>
          <a:endParaRPr lang="en-US">
            <a:latin typeface="Georgia" panose="02040502050405020303" pitchFamily="18" charset="0"/>
          </a:endParaRPr>
        </a:p>
      </dgm:t>
    </dgm:pt>
    <dgm:pt modelId="{577CEE94-FD21-437F-9CC5-8BDBAC386123}">
      <dgm:prSet phldrT="[Text]"/>
      <dgm:spPr/>
      <dgm:t>
        <a:bodyPr/>
        <a:lstStyle/>
        <a:p>
          <a:r>
            <a:rPr lang="en-US" dirty="0" smtClean="0">
              <a:latin typeface="Georgia" panose="02040502050405020303" pitchFamily="18" charset="0"/>
            </a:rPr>
            <a:t>During the Middle Ages in Europe, most people plowed fields near their homes or worked in small-scale manufacturing.</a:t>
          </a:r>
          <a:endParaRPr lang="en-US" dirty="0">
            <a:latin typeface="Georgia" panose="02040502050405020303" pitchFamily="18" charset="0"/>
          </a:endParaRPr>
        </a:p>
      </dgm:t>
    </dgm:pt>
    <dgm:pt modelId="{9E978033-DC83-47D8-8886-DA57525EDB0C}" type="parTrans" cxnId="{55DE9796-7ECB-4412-8081-B86E33FD3061}">
      <dgm:prSet/>
      <dgm:spPr/>
      <dgm:t>
        <a:bodyPr/>
        <a:lstStyle/>
        <a:p>
          <a:endParaRPr lang="en-US">
            <a:latin typeface="Georgia" panose="02040502050405020303" pitchFamily="18" charset="0"/>
          </a:endParaRPr>
        </a:p>
      </dgm:t>
    </dgm:pt>
    <dgm:pt modelId="{498E55ED-CA0A-47CA-B529-A6A606799CF5}" type="sibTrans" cxnId="{55DE9796-7ECB-4412-8081-B86E33FD3061}">
      <dgm:prSet/>
      <dgm:spPr/>
      <dgm:t>
        <a:bodyPr/>
        <a:lstStyle/>
        <a:p>
          <a:endParaRPr lang="en-US">
            <a:latin typeface="Georgia" panose="02040502050405020303" pitchFamily="18" charset="0"/>
          </a:endParaRPr>
        </a:p>
      </dgm:t>
    </dgm:pt>
    <dgm:pt modelId="{E2431F78-8C95-4C10-A115-3978B062E93F}">
      <dgm:prSet phldrT="[Text]"/>
      <dgm:spPr/>
      <dgm:t>
        <a:bodyPr/>
        <a:lstStyle/>
        <a:p>
          <a:r>
            <a:rPr lang="en-US" dirty="0" smtClean="0">
              <a:latin typeface="Georgia" panose="02040502050405020303" pitchFamily="18" charset="0"/>
            </a:rPr>
            <a:t>By the end of the eighteenth century, inventors used new sources of  energy.  Instead of laboring at home or in small groups, workers became part of a large and anonymous labor force, under the control of strangers who owned the factories.</a:t>
          </a:r>
          <a:endParaRPr lang="en-US" dirty="0">
            <a:latin typeface="Georgia" panose="02040502050405020303" pitchFamily="18" charset="0"/>
          </a:endParaRPr>
        </a:p>
      </dgm:t>
    </dgm:pt>
    <dgm:pt modelId="{6C902E63-ADB5-4243-9766-85EA5150FDAB}" type="parTrans" cxnId="{3A1A48DA-2033-43AC-AB2E-AA3144AE3FA1}">
      <dgm:prSet/>
      <dgm:spPr/>
      <dgm:t>
        <a:bodyPr/>
        <a:lstStyle/>
        <a:p>
          <a:endParaRPr lang="en-US">
            <a:latin typeface="Georgia" panose="02040502050405020303" pitchFamily="18" charset="0"/>
          </a:endParaRPr>
        </a:p>
      </dgm:t>
    </dgm:pt>
    <dgm:pt modelId="{667C20C1-E3BF-4E93-B68F-59BBFFB488FB}" type="sibTrans" cxnId="{3A1A48DA-2033-43AC-AB2E-AA3144AE3FA1}">
      <dgm:prSet/>
      <dgm:spPr/>
      <dgm:t>
        <a:bodyPr/>
        <a:lstStyle/>
        <a:p>
          <a:endParaRPr lang="en-US">
            <a:latin typeface="Georgia" panose="02040502050405020303" pitchFamily="18" charset="0"/>
          </a:endParaRPr>
        </a:p>
      </dgm:t>
    </dgm:pt>
    <dgm:pt modelId="{3CE89A7A-BE5E-4B1E-8BE4-FAA6D4F0CCB7}" type="pres">
      <dgm:prSet presAssocID="{C202EC9D-A790-4BEE-983A-51C4CEE597F8}" presName="linear" presStyleCnt="0">
        <dgm:presLayoutVars>
          <dgm:animLvl val="lvl"/>
          <dgm:resizeHandles val="exact"/>
        </dgm:presLayoutVars>
      </dgm:prSet>
      <dgm:spPr/>
      <dgm:t>
        <a:bodyPr/>
        <a:lstStyle/>
        <a:p>
          <a:endParaRPr lang="en-US"/>
        </a:p>
      </dgm:t>
    </dgm:pt>
    <dgm:pt modelId="{A41C2D5C-90CC-416F-A319-8EF2747E3816}" type="pres">
      <dgm:prSet presAssocID="{6A5772C6-88EA-48C2-936A-5A2B669D3892}" presName="parentText" presStyleLbl="node1" presStyleIdx="0" presStyleCnt="1">
        <dgm:presLayoutVars>
          <dgm:chMax val="0"/>
          <dgm:bulletEnabled val="1"/>
        </dgm:presLayoutVars>
      </dgm:prSet>
      <dgm:spPr/>
      <dgm:t>
        <a:bodyPr/>
        <a:lstStyle/>
        <a:p>
          <a:endParaRPr lang="en-US"/>
        </a:p>
      </dgm:t>
    </dgm:pt>
    <dgm:pt modelId="{7E27B413-C2E9-4B26-93F3-FFFF92E6E76E}" type="pres">
      <dgm:prSet presAssocID="{6A5772C6-88EA-48C2-936A-5A2B669D3892}" presName="childText" presStyleLbl="revTx" presStyleIdx="0" presStyleCnt="1">
        <dgm:presLayoutVars>
          <dgm:bulletEnabled val="1"/>
        </dgm:presLayoutVars>
      </dgm:prSet>
      <dgm:spPr/>
      <dgm:t>
        <a:bodyPr/>
        <a:lstStyle/>
        <a:p>
          <a:endParaRPr lang="en-US"/>
        </a:p>
      </dgm:t>
    </dgm:pt>
  </dgm:ptLst>
  <dgm:cxnLst>
    <dgm:cxn modelId="{3A1A48DA-2033-43AC-AB2E-AA3144AE3FA1}" srcId="{6A5772C6-88EA-48C2-936A-5A2B669D3892}" destId="{E2431F78-8C95-4C10-A115-3978B062E93F}" srcOrd="1" destOrd="0" parTransId="{6C902E63-ADB5-4243-9766-85EA5150FDAB}" sibTransId="{667C20C1-E3BF-4E93-B68F-59BBFFB488FB}"/>
    <dgm:cxn modelId="{BE6EB8E9-450A-4C89-A3A7-9A0AC6B29A32}" srcId="{C202EC9D-A790-4BEE-983A-51C4CEE597F8}" destId="{6A5772C6-88EA-48C2-936A-5A2B669D3892}" srcOrd="0" destOrd="0" parTransId="{8170F4B9-6FD1-4237-B157-B313EC08B97B}" sibTransId="{C1EC07F0-9249-4C2E-A829-455412454229}"/>
    <dgm:cxn modelId="{54546E7F-1F4C-41B2-9581-545F9EA7FBE2}" type="presOf" srcId="{C202EC9D-A790-4BEE-983A-51C4CEE597F8}" destId="{3CE89A7A-BE5E-4B1E-8BE4-FAA6D4F0CCB7}" srcOrd="0" destOrd="0" presId="urn:microsoft.com/office/officeart/2005/8/layout/vList2"/>
    <dgm:cxn modelId="{55DE9796-7ECB-4412-8081-B86E33FD3061}" srcId="{6A5772C6-88EA-48C2-936A-5A2B669D3892}" destId="{577CEE94-FD21-437F-9CC5-8BDBAC386123}" srcOrd="0" destOrd="0" parTransId="{9E978033-DC83-47D8-8886-DA57525EDB0C}" sibTransId="{498E55ED-CA0A-47CA-B529-A6A606799CF5}"/>
    <dgm:cxn modelId="{E9AE3DE4-7411-4168-90E1-280F9C34912E}" type="presOf" srcId="{577CEE94-FD21-437F-9CC5-8BDBAC386123}" destId="{7E27B413-C2E9-4B26-93F3-FFFF92E6E76E}" srcOrd="0" destOrd="0" presId="urn:microsoft.com/office/officeart/2005/8/layout/vList2"/>
    <dgm:cxn modelId="{57775EC0-01FC-4F12-8E57-4BBF31570A71}" type="presOf" srcId="{6A5772C6-88EA-48C2-936A-5A2B669D3892}" destId="{A41C2D5C-90CC-416F-A319-8EF2747E3816}" srcOrd="0" destOrd="0" presId="urn:microsoft.com/office/officeart/2005/8/layout/vList2"/>
    <dgm:cxn modelId="{10BAE7B1-3A0A-4747-847A-8CE54F9E81FB}" type="presOf" srcId="{E2431F78-8C95-4C10-A115-3978B062E93F}" destId="{7E27B413-C2E9-4B26-93F3-FFFF92E6E76E}" srcOrd="0" destOrd="1" presId="urn:microsoft.com/office/officeart/2005/8/layout/vList2"/>
    <dgm:cxn modelId="{0391FADE-F82B-4AD3-AA6A-F3A25EFF2EFA}" type="presParOf" srcId="{3CE89A7A-BE5E-4B1E-8BE4-FAA6D4F0CCB7}" destId="{A41C2D5C-90CC-416F-A319-8EF2747E3816}" srcOrd="0" destOrd="0" presId="urn:microsoft.com/office/officeart/2005/8/layout/vList2"/>
    <dgm:cxn modelId="{298E9241-DE72-40B9-841E-11B8DC342FB9}" type="presParOf" srcId="{3CE89A7A-BE5E-4B1E-8BE4-FAA6D4F0CCB7}" destId="{7E27B413-C2E9-4B26-93F3-FFFF92E6E76E}"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436C53D-0813-4905-A2BD-60DCA3116F3D}"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770B2409-139D-4E71-97AC-D1D74922FA86}">
      <dgm:prSet phldrT="[Text]"/>
      <dgm:spPr/>
      <dgm:t>
        <a:bodyPr/>
        <a:lstStyle/>
        <a:p>
          <a:pPr algn="ctr"/>
          <a:r>
            <a:rPr lang="en-US" smtClean="0">
              <a:latin typeface="Georgia" panose="02040502050405020303" pitchFamily="18" charset="0"/>
            </a:rPr>
            <a:t>Social Change and Sociology</a:t>
          </a:r>
          <a:endParaRPr lang="en-US">
            <a:latin typeface="Georgia" panose="02040502050405020303" pitchFamily="18" charset="0"/>
          </a:endParaRPr>
        </a:p>
      </dgm:t>
    </dgm:pt>
    <dgm:pt modelId="{727CC412-D42B-48C5-AAAA-187E1EE5C756}" type="parTrans" cxnId="{F05C9EEF-4810-4F6F-A259-5F8E9CB7CFFF}">
      <dgm:prSet/>
      <dgm:spPr/>
      <dgm:t>
        <a:bodyPr/>
        <a:lstStyle/>
        <a:p>
          <a:endParaRPr lang="en-US">
            <a:latin typeface="Georgia" panose="02040502050405020303" pitchFamily="18" charset="0"/>
          </a:endParaRPr>
        </a:p>
      </dgm:t>
    </dgm:pt>
    <dgm:pt modelId="{DEBC1A7B-77F8-4C6C-9B46-50FCE95DC640}" type="sibTrans" cxnId="{F05C9EEF-4810-4F6F-A259-5F8E9CB7CFFF}">
      <dgm:prSet/>
      <dgm:spPr/>
      <dgm:t>
        <a:bodyPr/>
        <a:lstStyle/>
        <a:p>
          <a:endParaRPr lang="en-US">
            <a:latin typeface="Georgia" panose="02040502050405020303" pitchFamily="18" charset="0"/>
          </a:endParaRPr>
        </a:p>
      </dgm:t>
    </dgm:pt>
    <dgm:pt modelId="{4D2D4A97-B871-4E4D-B174-019C893AB34B}" type="pres">
      <dgm:prSet presAssocID="{B436C53D-0813-4905-A2BD-60DCA3116F3D}" presName="vert0" presStyleCnt="0">
        <dgm:presLayoutVars>
          <dgm:dir/>
          <dgm:animOne val="branch"/>
          <dgm:animLvl val="lvl"/>
        </dgm:presLayoutVars>
      </dgm:prSet>
      <dgm:spPr/>
      <dgm:t>
        <a:bodyPr/>
        <a:lstStyle/>
        <a:p>
          <a:endParaRPr lang="en-US"/>
        </a:p>
      </dgm:t>
    </dgm:pt>
    <dgm:pt modelId="{B9D9B113-D06C-46A4-A253-BD24DD25D34D}" type="pres">
      <dgm:prSet presAssocID="{770B2409-139D-4E71-97AC-D1D74922FA86}" presName="thickLine" presStyleLbl="alignNode1" presStyleIdx="0" presStyleCnt="1"/>
      <dgm:spPr/>
    </dgm:pt>
    <dgm:pt modelId="{215D1D64-85D7-4C8B-BE4C-21956A3AC2CC}" type="pres">
      <dgm:prSet presAssocID="{770B2409-139D-4E71-97AC-D1D74922FA86}" presName="horz1" presStyleCnt="0"/>
      <dgm:spPr/>
    </dgm:pt>
    <dgm:pt modelId="{A4337BD4-5D28-4443-8F7C-D2AAD6FF30D1}" type="pres">
      <dgm:prSet presAssocID="{770B2409-139D-4E71-97AC-D1D74922FA86}" presName="tx1" presStyleLbl="revTx" presStyleIdx="0" presStyleCnt="1"/>
      <dgm:spPr/>
      <dgm:t>
        <a:bodyPr/>
        <a:lstStyle/>
        <a:p>
          <a:endParaRPr lang="en-US"/>
        </a:p>
      </dgm:t>
    </dgm:pt>
    <dgm:pt modelId="{92CFF6BD-1E63-4E83-8851-E19AF09A3E9B}" type="pres">
      <dgm:prSet presAssocID="{770B2409-139D-4E71-97AC-D1D74922FA86}" presName="vert1" presStyleCnt="0"/>
      <dgm:spPr/>
    </dgm:pt>
  </dgm:ptLst>
  <dgm:cxnLst>
    <dgm:cxn modelId="{F05C9EEF-4810-4F6F-A259-5F8E9CB7CFFF}" srcId="{B436C53D-0813-4905-A2BD-60DCA3116F3D}" destId="{770B2409-139D-4E71-97AC-D1D74922FA86}" srcOrd="0" destOrd="0" parTransId="{727CC412-D42B-48C5-AAAA-187E1EE5C756}" sibTransId="{DEBC1A7B-77F8-4C6C-9B46-50FCE95DC640}"/>
    <dgm:cxn modelId="{A936FA1C-49A6-413A-B900-37CF8F8E3B23}" type="presOf" srcId="{770B2409-139D-4E71-97AC-D1D74922FA86}" destId="{A4337BD4-5D28-4443-8F7C-D2AAD6FF30D1}" srcOrd="0" destOrd="0" presId="urn:microsoft.com/office/officeart/2008/layout/LinedList"/>
    <dgm:cxn modelId="{0D009C98-CA62-4164-8A79-5F1976A3139F}" type="presOf" srcId="{B436C53D-0813-4905-A2BD-60DCA3116F3D}" destId="{4D2D4A97-B871-4E4D-B174-019C893AB34B}" srcOrd="0" destOrd="0" presId="urn:microsoft.com/office/officeart/2008/layout/LinedList"/>
    <dgm:cxn modelId="{08D29F2E-81A3-4CF1-A55D-16AB4E8751AE}" type="presParOf" srcId="{4D2D4A97-B871-4E4D-B174-019C893AB34B}" destId="{B9D9B113-D06C-46A4-A253-BD24DD25D34D}" srcOrd="0" destOrd="0" presId="urn:microsoft.com/office/officeart/2008/layout/LinedList"/>
    <dgm:cxn modelId="{862252EA-4027-4B73-8584-CA57DA35C034}" type="presParOf" srcId="{4D2D4A97-B871-4E4D-B174-019C893AB34B}" destId="{215D1D64-85D7-4C8B-BE4C-21956A3AC2CC}" srcOrd="1" destOrd="0" presId="urn:microsoft.com/office/officeart/2008/layout/LinedList"/>
    <dgm:cxn modelId="{58E20B0C-C977-4BD1-9BFC-47B266782343}" type="presParOf" srcId="{215D1D64-85D7-4C8B-BE4C-21956A3AC2CC}" destId="{A4337BD4-5D28-4443-8F7C-D2AAD6FF30D1}" srcOrd="0" destOrd="0" presId="urn:microsoft.com/office/officeart/2008/layout/LinedList"/>
    <dgm:cxn modelId="{E0A6C5A3-4547-4F76-A389-1CFA5B000E7F}" type="presParOf" srcId="{215D1D64-85D7-4C8B-BE4C-21956A3AC2CC}" destId="{92CFF6BD-1E63-4E83-8851-E19AF09A3E9B}"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E4B8385E-EB18-4D1D-99A3-B8DC214BD12C}"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EE527FCB-5063-4CFA-AF55-6C39DC144541}">
      <dgm:prSet/>
      <dgm:spPr>
        <a:solidFill>
          <a:srgbClr val="92D050"/>
        </a:solidFill>
      </dgm:spPr>
      <dgm:t>
        <a:bodyPr/>
        <a:lstStyle/>
        <a:p>
          <a:r>
            <a:rPr lang="en-US" dirty="0" smtClean="0">
              <a:solidFill>
                <a:schemeClr val="bg1"/>
              </a:solidFill>
              <a:latin typeface="Georgia" panose="02040502050405020303" pitchFamily="18" charset="0"/>
            </a:rPr>
            <a:t>2) The Growth of Cities</a:t>
          </a:r>
          <a:endParaRPr lang="en-US" dirty="0">
            <a:solidFill>
              <a:schemeClr val="bg1"/>
            </a:solidFill>
            <a:latin typeface="Georgia" panose="02040502050405020303" pitchFamily="18" charset="0"/>
          </a:endParaRPr>
        </a:p>
      </dgm:t>
    </dgm:pt>
    <dgm:pt modelId="{5A81C7F2-B2CF-46B9-AD3F-C60B7862EE87}" type="parTrans" cxnId="{4C01F473-AEB9-435F-857F-FA0761095D61}">
      <dgm:prSet/>
      <dgm:spPr/>
      <dgm:t>
        <a:bodyPr/>
        <a:lstStyle/>
        <a:p>
          <a:endParaRPr lang="en-US">
            <a:latin typeface="Georgia" panose="02040502050405020303" pitchFamily="18" charset="0"/>
          </a:endParaRPr>
        </a:p>
      </dgm:t>
    </dgm:pt>
    <dgm:pt modelId="{81EDC985-4789-4764-B2DE-03D4C726D4B4}" type="sibTrans" cxnId="{4C01F473-AEB9-435F-857F-FA0761095D61}">
      <dgm:prSet/>
      <dgm:spPr/>
      <dgm:t>
        <a:bodyPr/>
        <a:lstStyle/>
        <a:p>
          <a:endParaRPr lang="en-US">
            <a:latin typeface="Georgia" panose="02040502050405020303" pitchFamily="18" charset="0"/>
          </a:endParaRPr>
        </a:p>
      </dgm:t>
    </dgm:pt>
    <dgm:pt modelId="{E7858500-8280-454C-B19E-46EC6EF22164}">
      <dgm:prSet/>
      <dgm:spPr/>
      <dgm:t>
        <a:bodyPr/>
        <a:lstStyle/>
        <a:p>
          <a:r>
            <a:rPr lang="en-US" dirty="0" smtClean="0">
              <a:latin typeface="Georgia" panose="02040502050405020303" pitchFamily="18" charset="0"/>
            </a:rPr>
            <a:t>Across Europe, landowners took part in what historians call the enclosure movement</a:t>
          </a:r>
        </a:p>
      </dgm:t>
    </dgm:pt>
    <dgm:pt modelId="{C1DFA1DE-83CB-4D0C-8F2A-B89E431AE3F9}" type="parTrans" cxnId="{D73DC5DD-1C4A-4039-9BA9-C018C77D5264}">
      <dgm:prSet/>
      <dgm:spPr/>
      <dgm:t>
        <a:bodyPr/>
        <a:lstStyle/>
        <a:p>
          <a:endParaRPr lang="en-US">
            <a:latin typeface="Georgia" panose="02040502050405020303" pitchFamily="18" charset="0"/>
          </a:endParaRPr>
        </a:p>
      </dgm:t>
    </dgm:pt>
    <dgm:pt modelId="{03480953-3A5E-4532-998C-69D756A33B52}" type="sibTrans" cxnId="{D73DC5DD-1C4A-4039-9BA9-C018C77D5264}">
      <dgm:prSet/>
      <dgm:spPr/>
      <dgm:t>
        <a:bodyPr/>
        <a:lstStyle/>
        <a:p>
          <a:endParaRPr lang="en-US">
            <a:latin typeface="Georgia" panose="02040502050405020303" pitchFamily="18" charset="0"/>
          </a:endParaRPr>
        </a:p>
      </dgm:t>
    </dgm:pt>
    <dgm:pt modelId="{0984180E-BBBE-4A33-9FBC-6BB1FE970453}">
      <dgm:prSet/>
      <dgm:spPr/>
      <dgm:t>
        <a:bodyPr/>
        <a:lstStyle/>
        <a:p>
          <a:r>
            <a:rPr lang="en-US" dirty="0" smtClean="0">
              <a:latin typeface="Georgia" panose="02040502050405020303" pitchFamily="18" charset="0"/>
            </a:rPr>
            <a:t>As cities grew larger, these urban migrants faced many social problems, including pollution, crime, and homelessness</a:t>
          </a:r>
        </a:p>
      </dgm:t>
    </dgm:pt>
    <dgm:pt modelId="{1EE8F42E-F7CF-4660-8C22-98EA43C1B998}" type="parTrans" cxnId="{CDAB90AB-4350-4DEE-9D40-826B4042C1F0}">
      <dgm:prSet/>
      <dgm:spPr/>
      <dgm:t>
        <a:bodyPr/>
        <a:lstStyle/>
        <a:p>
          <a:endParaRPr lang="en-US">
            <a:latin typeface="Georgia" panose="02040502050405020303" pitchFamily="18" charset="0"/>
          </a:endParaRPr>
        </a:p>
      </dgm:t>
    </dgm:pt>
    <dgm:pt modelId="{24836F42-374F-487B-BB25-4B86A6A71FF8}" type="sibTrans" cxnId="{CDAB90AB-4350-4DEE-9D40-826B4042C1F0}">
      <dgm:prSet/>
      <dgm:spPr/>
      <dgm:t>
        <a:bodyPr/>
        <a:lstStyle/>
        <a:p>
          <a:endParaRPr lang="en-US">
            <a:latin typeface="Georgia" panose="02040502050405020303" pitchFamily="18" charset="0"/>
          </a:endParaRPr>
        </a:p>
      </dgm:t>
    </dgm:pt>
    <dgm:pt modelId="{FF3A6944-3422-43EE-8138-EC9101F395E1}" type="pres">
      <dgm:prSet presAssocID="{E4B8385E-EB18-4D1D-99A3-B8DC214BD12C}" presName="linear" presStyleCnt="0">
        <dgm:presLayoutVars>
          <dgm:animLvl val="lvl"/>
          <dgm:resizeHandles val="exact"/>
        </dgm:presLayoutVars>
      </dgm:prSet>
      <dgm:spPr/>
      <dgm:t>
        <a:bodyPr/>
        <a:lstStyle/>
        <a:p>
          <a:endParaRPr lang="en-US"/>
        </a:p>
      </dgm:t>
    </dgm:pt>
    <dgm:pt modelId="{F144CFC1-AED1-47D3-9B14-5A738C044D45}" type="pres">
      <dgm:prSet presAssocID="{EE527FCB-5063-4CFA-AF55-6C39DC144541}" presName="parentText" presStyleLbl="node1" presStyleIdx="0" presStyleCnt="1">
        <dgm:presLayoutVars>
          <dgm:chMax val="0"/>
          <dgm:bulletEnabled val="1"/>
        </dgm:presLayoutVars>
      </dgm:prSet>
      <dgm:spPr/>
      <dgm:t>
        <a:bodyPr/>
        <a:lstStyle/>
        <a:p>
          <a:endParaRPr lang="en-US"/>
        </a:p>
      </dgm:t>
    </dgm:pt>
    <dgm:pt modelId="{25C41793-C7AF-4267-936F-95BCA60B6289}" type="pres">
      <dgm:prSet presAssocID="{EE527FCB-5063-4CFA-AF55-6C39DC144541}" presName="childText" presStyleLbl="revTx" presStyleIdx="0" presStyleCnt="1">
        <dgm:presLayoutVars>
          <dgm:bulletEnabled val="1"/>
        </dgm:presLayoutVars>
      </dgm:prSet>
      <dgm:spPr/>
      <dgm:t>
        <a:bodyPr/>
        <a:lstStyle/>
        <a:p>
          <a:endParaRPr lang="en-US"/>
        </a:p>
      </dgm:t>
    </dgm:pt>
  </dgm:ptLst>
  <dgm:cxnLst>
    <dgm:cxn modelId="{6DA84A7F-9833-466D-B80F-0D14F4A81AA0}" type="presOf" srcId="{0984180E-BBBE-4A33-9FBC-6BB1FE970453}" destId="{25C41793-C7AF-4267-936F-95BCA60B6289}" srcOrd="0" destOrd="1" presId="urn:microsoft.com/office/officeart/2005/8/layout/vList2"/>
    <dgm:cxn modelId="{4C01F473-AEB9-435F-857F-FA0761095D61}" srcId="{E4B8385E-EB18-4D1D-99A3-B8DC214BD12C}" destId="{EE527FCB-5063-4CFA-AF55-6C39DC144541}" srcOrd="0" destOrd="0" parTransId="{5A81C7F2-B2CF-46B9-AD3F-C60B7862EE87}" sibTransId="{81EDC985-4789-4764-B2DE-03D4C726D4B4}"/>
    <dgm:cxn modelId="{EE87EFA1-8CB2-4002-A025-9A6BBE7314F2}" type="presOf" srcId="{E4B8385E-EB18-4D1D-99A3-B8DC214BD12C}" destId="{FF3A6944-3422-43EE-8138-EC9101F395E1}" srcOrd="0" destOrd="0" presId="urn:microsoft.com/office/officeart/2005/8/layout/vList2"/>
    <dgm:cxn modelId="{D73DC5DD-1C4A-4039-9BA9-C018C77D5264}" srcId="{EE527FCB-5063-4CFA-AF55-6C39DC144541}" destId="{E7858500-8280-454C-B19E-46EC6EF22164}" srcOrd="0" destOrd="0" parTransId="{C1DFA1DE-83CB-4D0C-8F2A-B89E431AE3F9}" sibTransId="{03480953-3A5E-4532-998C-69D756A33B52}"/>
    <dgm:cxn modelId="{C772A66D-3E80-40A3-8DD9-3088254493AC}" type="presOf" srcId="{E7858500-8280-454C-B19E-46EC6EF22164}" destId="{25C41793-C7AF-4267-936F-95BCA60B6289}" srcOrd="0" destOrd="0" presId="urn:microsoft.com/office/officeart/2005/8/layout/vList2"/>
    <dgm:cxn modelId="{7618A582-F854-45CC-A9B7-40A2050BCFB7}" type="presOf" srcId="{EE527FCB-5063-4CFA-AF55-6C39DC144541}" destId="{F144CFC1-AED1-47D3-9B14-5A738C044D45}" srcOrd="0" destOrd="0" presId="urn:microsoft.com/office/officeart/2005/8/layout/vList2"/>
    <dgm:cxn modelId="{CDAB90AB-4350-4DEE-9D40-826B4042C1F0}" srcId="{EE527FCB-5063-4CFA-AF55-6C39DC144541}" destId="{0984180E-BBBE-4A33-9FBC-6BB1FE970453}" srcOrd="1" destOrd="0" parTransId="{1EE8F42E-F7CF-4660-8C22-98EA43C1B998}" sibTransId="{24836F42-374F-487B-BB25-4B86A6A71FF8}"/>
    <dgm:cxn modelId="{8B735164-665F-4430-AE51-4686F51C7ADE}" type="presParOf" srcId="{FF3A6944-3422-43EE-8138-EC9101F395E1}" destId="{F144CFC1-AED1-47D3-9B14-5A738C044D45}" srcOrd="0" destOrd="0" presId="urn:microsoft.com/office/officeart/2005/8/layout/vList2"/>
    <dgm:cxn modelId="{4A5F0EE9-BD6B-4113-BAE4-6F20ADED1D91}" type="presParOf" srcId="{FF3A6944-3422-43EE-8138-EC9101F395E1}" destId="{25C41793-C7AF-4267-936F-95BCA60B6289}"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4E638BD3-5B3E-40C4-9E85-5A36612C5481}"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B8424978-29BF-46FB-8CA7-5E62CD98E74A}">
      <dgm:prSet phldrT="[Text]"/>
      <dgm:spPr>
        <a:solidFill>
          <a:srgbClr val="D2B610"/>
        </a:solidFill>
      </dgm:spPr>
      <dgm:t>
        <a:bodyPr/>
        <a:lstStyle/>
        <a:p>
          <a:pPr rtl="0"/>
          <a:r>
            <a:rPr lang="en-US" smtClean="0">
              <a:solidFill>
                <a:schemeClr val="bg1"/>
              </a:solidFill>
              <a:latin typeface="Georgia" panose="02040502050405020303" pitchFamily="18" charset="0"/>
            </a:rPr>
            <a:t>3) Political </a:t>
          </a:r>
          <a:r>
            <a:rPr lang="en-US" dirty="0" smtClean="0">
              <a:solidFill>
                <a:schemeClr val="bg1"/>
              </a:solidFill>
              <a:latin typeface="Georgia" panose="02040502050405020303" pitchFamily="18" charset="0"/>
            </a:rPr>
            <a:t>Change</a:t>
          </a:r>
          <a:endParaRPr lang="en-US" dirty="0">
            <a:solidFill>
              <a:schemeClr val="bg1"/>
            </a:solidFill>
            <a:latin typeface="Georgia" panose="02040502050405020303" pitchFamily="18" charset="0"/>
          </a:endParaRPr>
        </a:p>
      </dgm:t>
    </dgm:pt>
    <dgm:pt modelId="{C921753C-2003-47FD-A0F2-F3AA6E6E9A83}" type="parTrans" cxnId="{1F19E045-16F2-4905-B078-34F22B9B2A6E}">
      <dgm:prSet/>
      <dgm:spPr/>
      <dgm:t>
        <a:bodyPr/>
        <a:lstStyle/>
        <a:p>
          <a:endParaRPr lang="en-US">
            <a:latin typeface="Georgia" panose="02040502050405020303" pitchFamily="18" charset="0"/>
          </a:endParaRPr>
        </a:p>
      </dgm:t>
    </dgm:pt>
    <dgm:pt modelId="{23EC78BA-E06E-442B-9AD9-C100C5EBDAA3}" type="sibTrans" cxnId="{1F19E045-16F2-4905-B078-34F22B9B2A6E}">
      <dgm:prSet/>
      <dgm:spPr/>
      <dgm:t>
        <a:bodyPr/>
        <a:lstStyle/>
        <a:p>
          <a:endParaRPr lang="en-US">
            <a:latin typeface="Georgia" panose="02040502050405020303" pitchFamily="18" charset="0"/>
          </a:endParaRPr>
        </a:p>
      </dgm:t>
    </dgm:pt>
    <dgm:pt modelId="{8ECAF5C9-607D-447F-A152-44A48637CD00}">
      <dgm:prSet/>
      <dgm:spPr/>
      <dgm:t>
        <a:bodyPr/>
        <a:lstStyle/>
        <a:p>
          <a:r>
            <a:rPr lang="en-US" dirty="0" smtClean="0">
              <a:latin typeface="Georgia" panose="02040502050405020303" pitchFamily="18" charset="0"/>
            </a:rPr>
            <a:t>As cities grew, tradition came under attack. In the new political climate, philosophers spoke of personal liberty and individual rights.</a:t>
          </a:r>
        </a:p>
      </dgm:t>
    </dgm:pt>
    <dgm:pt modelId="{2111DCCC-CC24-4538-8870-7E7549F6216A}" type="parTrans" cxnId="{48C5C0D0-F1CE-4C2C-B275-C248AC273D49}">
      <dgm:prSet/>
      <dgm:spPr/>
      <dgm:t>
        <a:bodyPr/>
        <a:lstStyle/>
        <a:p>
          <a:endParaRPr lang="en-US">
            <a:latin typeface="Georgia" panose="02040502050405020303" pitchFamily="18" charset="0"/>
          </a:endParaRPr>
        </a:p>
      </dgm:t>
    </dgm:pt>
    <dgm:pt modelId="{9E456AF6-5C80-4880-BB6A-83CE7B3C2812}" type="sibTrans" cxnId="{48C5C0D0-F1CE-4C2C-B275-C248AC273D49}">
      <dgm:prSet/>
      <dgm:spPr/>
      <dgm:t>
        <a:bodyPr/>
        <a:lstStyle/>
        <a:p>
          <a:endParaRPr lang="en-US">
            <a:latin typeface="Georgia" panose="02040502050405020303" pitchFamily="18" charset="0"/>
          </a:endParaRPr>
        </a:p>
      </dgm:t>
    </dgm:pt>
    <dgm:pt modelId="{D6659B3D-6800-4CB5-AE1D-F20E191D3A6B}">
      <dgm:prSet/>
      <dgm:spPr/>
      <dgm:t>
        <a:bodyPr/>
        <a:lstStyle/>
        <a:p>
          <a:r>
            <a:rPr lang="en-US" dirty="0" smtClean="0">
              <a:latin typeface="Georgia" panose="02040502050405020303" pitchFamily="18" charset="0"/>
            </a:rPr>
            <a:t>The French Revolution, which began in 1789, marked as a turning point in history of human struggle for freedom and equality, it put an end to the feudal system</a:t>
          </a:r>
        </a:p>
      </dgm:t>
    </dgm:pt>
    <dgm:pt modelId="{AA74D479-DAD7-41F2-B076-E41E30D282D5}" type="parTrans" cxnId="{BB4C0B24-D556-47B9-BD5A-0EAED0A1A5D2}">
      <dgm:prSet/>
      <dgm:spPr/>
      <dgm:t>
        <a:bodyPr/>
        <a:lstStyle/>
        <a:p>
          <a:endParaRPr lang="en-US">
            <a:latin typeface="Georgia" panose="02040502050405020303" pitchFamily="18" charset="0"/>
          </a:endParaRPr>
        </a:p>
      </dgm:t>
    </dgm:pt>
    <dgm:pt modelId="{507B66F9-AF32-4CC8-9C2E-EA3862931113}" type="sibTrans" cxnId="{BB4C0B24-D556-47B9-BD5A-0EAED0A1A5D2}">
      <dgm:prSet/>
      <dgm:spPr/>
      <dgm:t>
        <a:bodyPr/>
        <a:lstStyle/>
        <a:p>
          <a:endParaRPr lang="en-US">
            <a:latin typeface="Georgia" panose="02040502050405020303" pitchFamily="18" charset="0"/>
          </a:endParaRPr>
        </a:p>
      </dgm:t>
    </dgm:pt>
    <dgm:pt modelId="{1AA4870B-85AA-4A10-9D44-A7705CA77361}">
      <dgm:prSet/>
      <dgm:spPr/>
      <dgm:t>
        <a:bodyPr/>
        <a:lstStyle/>
        <a:p>
          <a:r>
            <a:rPr lang="en-US" smtClean="0">
              <a:latin typeface="Georgia" panose="02040502050405020303" pitchFamily="18" charset="0"/>
            </a:rPr>
            <a:t>Huge factories, exploding cities, a new spirit of individualism—these changes combined to make people more aware of their surroundings.</a:t>
          </a:r>
          <a:endParaRPr lang="en-US" dirty="0">
            <a:latin typeface="Georgia" panose="02040502050405020303" pitchFamily="18" charset="0"/>
          </a:endParaRPr>
        </a:p>
      </dgm:t>
    </dgm:pt>
    <dgm:pt modelId="{3A5507E0-3A52-404B-9C9C-209A16134790}" type="parTrans" cxnId="{D41AE883-5225-4E46-BEBC-DD53C0C1BB73}">
      <dgm:prSet/>
      <dgm:spPr/>
      <dgm:t>
        <a:bodyPr/>
        <a:lstStyle/>
        <a:p>
          <a:endParaRPr lang="en-US">
            <a:latin typeface="Georgia" panose="02040502050405020303" pitchFamily="18" charset="0"/>
          </a:endParaRPr>
        </a:p>
      </dgm:t>
    </dgm:pt>
    <dgm:pt modelId="{A648053C-62BE-49E2-AB30-DFE7A1C7162A}" type="sibTrans" cxnId="{D41AE883-5225-4E46-BEBC-DD53C0C1BB73}">
      <dgm:prSet/>
      <dgm:spPr/>
      <dgm:t>
        <a:bodyPr/>
        <a:lstStyle/>
        <a:p>
          <a:endParaRPr lang="en-US">
            <a:latin typeface="Georgia" panose="02040502050405020303" pitchFamily="18" charset="0"/>
          </a:endParaRPr>
        </a:p>
      </dgm:t>
    </dgm:pt>
    <dgm:pt modelId="{7BDF47DA-E06A-4370-AD75-81346D184FEA}" type="pres">
      <dgm:prSet presAssocID="{4E638BD3-5B3E-40C4-9E85-5A36612C5481}" presName="linear" presStyleCnt="0">
        <dgm:presLayoutVars>
          <dgm:animLvl val="lvl"/>
          <dgm:resizeHandles val="exact"/>
        </dgm:presLayoutVars>
      </dgm:prSet>
      <dgm:spPr/>
      <dgm:t>
        <a:bodyPr/>
        <a:lstStyle/>
        <a:p>
          <a:endParaRPr lang="en-US"/>
        </a:p>
      </dgm:t>
    </dgm:pt>
    <dgm:pt modelId="{9BAADF51-1A70-467B-BC06-B18AB1A0D32A}" type="pres">
      <dgm:prSet presAssocID="{B8424978-29BF-46FB-8CA7-5E62CD98E74A}" presName="parentText" presStyleLbl="node1" presStyleIdx="0" presStyleCnt="1">
        <dgm:presLayoutVars>
          <dgm:chMax val="0"/>
          <dgm:bulletEnabled val="1"/>
        </dgm:presLayoutVars>
      </dgm:prSet>
      <dgm:spPr/>
      <dgm:t>
        <a:bodyPr/>
        <a:lstStyle/>
        <a:p>
          <a:endParaRPr lang="en-US"/>
        </a:p>
      </dgm:t>
    </dgm:pt>
    <dgm:pt modelId="{4ED17745-DB18-4F0C-BB68-80ADD8F2E951}" type="pres">
      <dgm:prSet presAssocID="{B8424978-29BF-46FB-8CA7-5E62CD98E74A}" presName="childText" presStyleLbl="revTx" presStyleIdx="0" presStyleCnt="1">
        <dgm:presLayoutVars>
          <dgm:bulletEnabled val="1"/>
        </dgm:presLayoutVars>
      </dgm:prSet>
      <dgm:spPr/>
      <dgm:t>
        <a:bodyPr/>
        <a:lstStyle/>
        <a:p>
          <a:endParaRPr lang="en-US"/>
        </a:p>
      </dgm:t>
    </dgm:pt>
  </dgm:ptLst>
  <dgm:cxnLst>
    <dgm:cxn modelId="{D41AE883-5225-4E46-BEBC-DD53C0C1BB73}" srcId="{B8424978-29BF-46FB-8CA7-5E62CD98E74A}" destId="{1AA4870B-85AA-4A10-9D44-A7705CA77361}" srcOrd="2" destOrd="0" parTransId="{3A5507E0-3A52-404B-9C9C-209A16134790}" sibTransId="{A648053C-62BE-49E2-AB30-DFE7A1C7162A}"/>
    <dgm:cxn modelId="{48C5C0D0-F1CE-4C2C-B275-C248AC273D49}" srcId="{B8424978-29BF-46FB-8CA7-5E62CD98E74A}" destId="{8ECAF5C9-607D-447F-A152-44A48637CD00}" srcOrd="0" destOrd="0" parTransId="{2111DCCC-CC24-4538-8870-7E7549F6216A}" sibTransId="{9E456AF6-5C80-4880-BB6A-83CE7B3C2812}"/>
    <dgm:cxn modelId="{94309B82-2C84-4874-9216-7898E015930C}" type="presOf" srcId="{B8424978-29BF-46FB-8CA7-5E62CD98E74A}" destId="{9BAADF51-1A70-467B-BC06-B18AB1A0D32A}" srcOrd="0" destOrd="0" presId="urn:microsoft.com/office/officeart/2005/8/layout/vList2"/>
    <dgm:cxn modelId="{939D36B1-CA9B-4557-A439-52512DDF4292}" type="presOf" srcId="{8ECAF5C9-607D-447F-A152-44A48637CD00}" destId="{4ED17745-DB18-4F0C-BB68-80ADD8F2E951}" srcOrd="0" destOrd="0" presId="urn:microsoft.com/office/officeart/2005/8/layout/vList2"/>
    <dgm:cxn modelId="{FBD8924E-DAD6-4C68-B2C5-7B94811BE58B}" type="presOf" srcId="{4E638BD3-5B3E-40C4-9E85-5A36612C5481}" destId="{7BDF47DA-E06A-4370-AD75-81346D184FEA}" srcOrd="0" destOrd="0" presId="urn:microsoft.com/office/officeart/2005/8/layout/vList2"/>
    <dgm:cxn modelId="{13320E16-B897-4BDA-BA5E-C086A5237B0A}" type="presOf" srcId="{1AA4870B-85AA-4A10-9D44-A7705CA77361}" destId="{4ED17745-DB18-4F0C-BB68-80ADD8F2E951}" srcOrd="0" destOrd="2" presId="urn:microsoft.com/office/officeart/2005/8/layout/vList2"/>
    <dgm:cxn modelId="{9CDEB0C4-1EB7-4E88-9E23-1F408C1A3945}" type="presOf" srcId="{D6659B3D-6800-4CB5-AE1D-F20E191D3A6B}" destId="{4ED17745-DB18-4F0C-BB68-80ADD8F2E951}" srcOrd="0" destOrd="1" presId="urn:microsoft.com/office/officeart/2005/8/layout/vList2"/>
    <dgm:cxn modelId="{1F19E045-16F2-4905-B078-34F22B9B2A6E}" srcId="{4E638BD3-5B3E-40C4-9E85-5A36612C5481}" destId="{B8424978-29BF-46FB-8CA7-5E62CD98E74A}" srcOrd="0" destOrd="0" parTransId="{C921753C-2003-47FD-A0F2-F3AA6E6E9A83}" sibTransId="{23EC78BA-E06E-442B-9AD9-C100C5EBDAA3}"/>
    <dgm:cxn modelId="{BB4C0B24-D556-47B9-BD5A-0EAED0A1A5D2}" srcId="{B8424978-29BF-46FB-8CA7-5E62CD98E74A}" destId="{D6659B3D-6800-4CB5-AE1D-F20E191D3A6B}" srcOrd="1" destOrd="0" parTransId="{AA74D479-DAD7-41F2-B076-E41E30D282D5}" sibTransId="{507B66F9-AF32-4CC8-9C2E-EA3862931113}"/>
    <dgm:cxn modelId="{32CD1806-56CF-475B-878F-87BED956D840}" type="presParOf" srcId="{7BDF47DA-E06A-4370-AD75-81346D184FEA}" destId="{9BAADF51-1A70-467B-BC06-B18AB1A0D32A}" srcOrd="0" destOrd="0" presId="urn:microsoft.com/office/officeart/2005/8/layout/vList2"/>
    <dgm:cxn modelId="{D8EE05D1-0B67-47C3-A762-4B10CF8C20FC}" type="presParOf" srcId="{7BDF47DA-E06A-4370-AD75-81346D184FEA}" destId="{4ED17745-DB18-4F0C-BB68-80ADD8F2E951}"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09BD62-E3FC-4496-BE0D-B1812E47E97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CB2142E-E101-4DB8-8C0A-314F12089B11}">
      <dgm:prSet phldrT="[Text]"/>
      <dgm:spPr/>
      <dgm:t>
        <a:bodyPr/>
        <a:lstStyle/>
        <a:p>
          <a:r>
            <a:rPr lang="en-US" b="1" dirty="0" smtClean="0">
              <a:latin typeface="Georgia" panose="02040502050405020303" pitchFamily="18" charset="0"/>
            </a:rPr>
            <a:t>Why you “chose” to enroll at FAST? </a:t>
          </a:r>
          <a:endParaRPr lang="en-US" b="1" dirty="0"/>
        </a:p>
      </dgm:t>
    </dgm:pt>
    <dgm:pt modelId="{AA21B5B9-183C-41B5-A8FC-F9EE79C5DFAA}" type="parTrans" cxnId="{9C399467-22F6-47E2-8946-CD28BA89CE4D}">
      <dgm:prSet/>
      <dgm:spPr/>
      <dgm:t>
        <a:bodyPr/>
        <a:lstStyle/>
        <a:p>
          <a:endParaRPr lang="en-US" b="1"/>
        </a:p>
      </dgm:t>
    </dgm:pt>
    <dgm:pt modelId="{71C75866-8795-4E90-A8AC-D09847527177}" type="sibTrans" cxnId="{9C399467-22F6-47E2-8946-CD28BA89CE4D}">
      <dgm:prSet/>
      <dgm:spPr/>
      <dgm:t>
        <a:bodyPr/>
        <a:lstStyle/>
        <a:p>
          <a:endParaRPr lang="en-US" b="1"/>
        </a:p>
      </dgm:t>
    </dgm:pt>
    <dgm:pt modelId="{4B68C698-34A1-49B8-8029-8E2A0E91056C}" type="pres">
      <dgm:prSet presAssocID="{6809BD62-E3FC-4496-BE0D-B1812E47E977}" presName="vert0" presStyleCnt="0">
        <dgm:presLayoutVars>
          <dgm:dir/>
          <dgm:animOne val="branch"/>
          <dgm:animLvl val="lvl"/>
        </dgm:presLayoutVars>
      </dgm:prSet>
      <dgm:spPr/>
      <dgm:t>
        <a:bodyPr/>
        <a:lstStyle/>
        <a:p>
          <a:endParaRPr lang="en-US"/>
        </a:p>
      </dgm:t>
    </dgm:pt>
    <dgm:pt modelId="{9011251F-5BF2-4091-B432-2887E91BC428}" type="pres">
      <dgm:prSet presAssocID="{3CB2142E-E101-4DB8-8C0A-314F12089B11}" presName="thickLine" presStyleLbl="alignNode1" presStyleIdx="0" presStyleCnt="1"/>
      <dgm:spPr/>
    </dgm:pt>
    <dgm:pt modelId="{A5057009-6D17-46FB-9365-EC90715D4B74}" type="pres">
      <dgm:prSet presAssocID="{3CB2142E-E101-4DB8-8C0A-314F12089B11}" presName="horz1" presStyleCnt="0"/>
      <dgm:spPr/>
    </dgm:pt>
    <dgm:pt modelId="{86808E04-7B94-4BF3-93D4-D6181AFB0AB4}" type="pres">
      <dgm:prSet presAssocID="{3CB2142E-E101-4DB8-8C0A-314F12089B11}" presName="tx1" presStyleLbl="revTx" presStyleIdx="0" presStyleCnt="1"/>
      <dgm:spPr/>
      <dgm:t>
        <a:bodyPr/>
        <a:lstStyle/>
        <a:p>
          <a:endParaRPr lang="en-US"/>
        </a:p>
      </dgm:t>
    </dgm:pt>
    <dgm:pt modelId="{62260EA6-392D-427E-A724-9B38521747B6}" type="pres">
      <dgm:prSet presAssocID="{3CB2142E-E101-4DB8-8C0A-314F12089B11}" presName="vert1" presStyleCnt="0"/>
      <dgm:spPr/>
    </dgm:pt>
  </dgm:ptLst>
  <dgm:cxnLst>
    <dgm:cxn modelId="{643AB4EA-D228-462A-8100-FBF28F744414}" type="presOf" srcId="{6809BD62-E3FC-4496-BE0D-B1812E47E977}" destId="{4B68C698-34A1-49B8-8029-8E2A0E91056C}" srcOrd="0" destOrd="0" presId="urn:microsoft.com/office/officeart/2008/layout/LinedList"/>
    <dgm:cxn modelId="{2DDB864B-6D8A-4132-BCDF-6370213A25E1}" type="presOf" srcId="{3CB2142E-E101-4DB8-8C0A-314F12089B11}" destId="{86808E04-7B94-4BF3-93D4-D6181AFB0AB4}" srcOrd="0" destOrd="0" presId="urn:microsoft.com/office/officeart/2008/layout/LinedList"/>
    <dgm:cxn modelId="{9C399467-22F6-47E2-8946-CD28BA89CE4D}" srcId="{6809BD62-E3FC-4496-BE0D-B1812E47E977}" destId="{3CB2142E-E101-4DB8-8C0A-314F12089B11}" srcOrd="0" destOrd="0" parTransId="{AA21B5B9-183C-41B5-A8FC-F9EE79C5DFAA}" sibTransId="{71C75866-8795-4E90-A8AC-D09847527177}"/>
    <dgm:cxn modelId="{69FAA1AA-C80C-4A9A-A2CD-46CA608ACB6D}" type="presParOf" srcId="{4B68C698-34A1-49B8-8029-8E2A0E91056C}" destId="{9011251F-5BF2-4091-B432-2887E91BC428}" srcOrd="0" destOrd="0" presId="urn:microsoft.com/office/officeart/2008/layout/LinedList"/>
    <dgm:cxn modelId="{1A2048F3-1A1C-44CE-B17A-71A3320BC66B}" type="presParOf" srcId="{4B68C698-34A1-49B8-8029-8E2A0E91056C}" destId="{A5057009-6D17-46FB-9365-EC90715D4B74}" srcOrd="1" destOrd="0" presId="urn:microsoft.com/office/officeart/2008/layout/LinedList"/>
    <dgm:cxn modelId="{45F2351C-DF54-4888-8487-042734D04F02}" type="presParOf" srcId="{A5057009-6D17-46FB-9365-EC90715D4B74}" destId="{86808E04-7B94-4BF3-93D4-D6181AFB0AB4}" srcOrd="0" destOrd="0" presId="urn:microsoft.com/office/officeart/2008/layout/LinedList"/>
    <dgm:cxn modelId="{86FADC15-1A8C-47CD-A3A2-C8DB5FA9F84C}" type="presParOf" srcId="{A5057009-6D17-46FB-9365-EC90715D4B74}" destId="{62260EA6-392D-427E-A724-9B38521747B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ACECFE6D-BAE8-4E66-87B0-A3699ECC5E71}" type="doc">
      <dgm:prSet loTypeId="urn:microsoft.com/office/officeart/2008/layout/PictureAccentList" loCatId="list" qsTypeId="urn:microsoft.com/office/officeart/2005/8/quickstyle/simple3" qsCatId="simple" csTypeId="urn:microsoft.com/office/officeart/2005/8/colors/colorful3" csCatId="colorful" phldr="1"/>
      <dgm:spPr/>
      <dgm:t>
        <a:bodyPr/>
        <a:lstStyle/>
        <a:p>
          <a:endParaRPr lang="en-US"/>
        </a:p>
      </dgm:t>
    </dgm:pt>
    <dgm:pt modelId="{1CD2DED6-A3E5-46FE-935E-807354144007}">
      <dgm:prSet phldrT="[Text]" custT="1"/>
      <dgm:spPr>
        <a:solidFill>
          <a:srgbClr val="F2FDB9"/>
        </a:solidFill>
      </dgm:spPr>
      <dgm:t>
        <a:bodyPr/>
        <a:lstStyle/>
        <a:p>
          <a:r>
            <a:rPr lang="en-US" sz="2400" dirty="0" smtClean="0">
              <a:latin typeface="Georgia" panose="02040502050405020303" pitchFamily="18" charset="0"/>
            </a:rPr>
            <a:t>Three main events set the stage for the challenge to tradition and the emergence of Sociology:</a:t>
          </a:r>
          <a:endParaRPr lang="en-US" sz="2400" dirty="0">
            <a:latin typeface="Georgia" panose="02040502050405020303" pitchFamily="18" charset="0"/>
          </a:endParaRPr>
        </a:p>
      </dgm:t>
    </dgm:pt>
    <dgm:pt modelId="{EE4CD74E-8FC4-4235-B6A1-A6FCB4B7C474}" type="parTrans" cxnId="{E8BB6AA7-2771-470C-BF0C-4276FB18B042}">
      <dgm:prSet/>
      <dgm:spPr/>
      <dgm:t>
        <a:bodyPr/>
        <a:lstStyle/>
        <a:p>
          <a:endParaRPr lang="en-US" sz="2400">
            <a:latin typeface="Georgia" panose="02040502050405020303" pitchFamily="18" charset="0"/>
          </a:endParaRPr>
        </a:p>
      </dgm:t>
    </dgm:pt>
    <dgm:pt modelId="{9B1A14F0-ABFD-47A5-A36D-F3635A16F08F}" type="sibTrans" cxnId="{E8BB6AA7-2771-470C-BF0C-4276FB18B042}">
      <dgm:prSet/>
      <dgm:spPr/>
      <dgm:t>
        <a:bodyPr/>
        <a:lstStyle/>
        <a:p>
          <a:endParaRPr lang="en-US" sz="2400">
            <a:latin typeface="Georgia" panose="02040502050405020303" pitchFamily="18" charset="0"/>
          </a:endParaRPr>
        </a:p>
      </dgm:t>
    </dgm:pt>
    <dgm:pt modelId="{850E3E2D-024C-4139-941C-63E90007ECC1}">
      <dgm:prSet custT="1"/>
      <dgm:spPr>
        <a:solidFill>
          <a:srgbClr val="CCCCFF"/>
        </a:solidFill>
      </dgm:spPr>
      <dgm:t>
        <a:bodyPr/>
        <a:lstStyle/>
        <a:p>
          <a:r>
            <a:rPr lang="en-US" sz="2400" dirty="0" smtClean="0">
              <a:latin typeface="Georgia" panose="02040502050405020303" pitchFamily="18" charset="0"/>
            </a:rPr>
            <a:t>Industrial Revolution (1750)</a:t>
          </a:r>
        </a:p>
      </dgm:t>
    </dgm:pt>
    <dgm:pt modelId="{23529F1D-6752-4DF5-9352-B43919B84D14}" type="parTrans" cxnId="{40BB2FFA-E9E8-46E1-A16B-955618B43AC3}">
      <dgm:prSet/>
      <dgm:spPr/>
      <dgm:t>
        <a:bodyPr/>
        <a:lstStyle/>
        <a:p>
          <a:endParaRPr lang="en-US" sz="2400">
            <a:latin typeface="Georgia" panose="02040502050405020303" pitchFamily="18" charset="0"/>
          </a:endParaRPr>
        </a:p>
      </dgm:t>
    </dgm:pt>
    <dgm:pt modelId="{A286C2C8-29BF-4EFE-9D94-B04862B93DA7}" type="sibTrans" cxnId="{40BB2FFA-E9E8-46E1-A16B-955618B43AC3}">
      <dgm:prSet/>
      <dgm:spPr/>
      <dgm:t>
        <a:bodyPr/>
        <a:lstStyle/>
        <a:p>
          <a:endParaRPr lang="en-US" sz="2400">
            <a:latin typeface="Georgia" panose="02040502050405020303" pitchFamily="18" charset="0"/>
          </a:endParaRPr>
        </a:p>
      </dgm:t>
    </dgm:pt>
    <dgm:pt modelId="{EF9C9327-2BAC-42F0-864C-EC65BDEF8B6D}">
      <dgm:prSet custT="1"/>
      <dgm:spPr>
        <a:solidFill>
          <a:srgbClr val="FF7C80"/>
        </a:solidFill>
      </dgm:spPr>
      <dgm:t>
        <a:bodyPr/>
        <a:lstStyle/>
        <a:p>
          <a:r>
            <a:rPr lang="en-US" sz="2400" dirty="0" smtClean="0">
              <a:latin typeface="Georgia" panose="02040502050405020303" pitchFamily="18" charset="0"/>
            </a:rPr>
            <a:t>The American and French Revolutions (1789 until 1799)</a:t>
          </a:r>
        </a:p>
      </dgm:t>
    </dgm:pt>
    <dgm:pt modelId="{38907B68-CE38-45A1-8BD0-3347FFED7AD5}" type="parTrans" cxnId="{8848BB83-59E5-4F48-B165-6295B77C2BCA}">
      <dgm:prSet/>
      <dgm:spPr/>
      <dgm:t>
        <a:bodyPr/>
        <a:lstStyle/>
        <a:p>
          <a:endParaRPr lang="en-US" sz="2400">
            <a:latin typeface="Georgia" panose="02040502050405020303" pitchFamily="18" charset="0"/>
          </a:endParaRPr>
        </a:p>
      </dgm:t>
    </dgm:pt>
    <dgm:pt modelId="{9D0E33CE-53D6-4550-B66B-D4408F041D61}" type="sibTrans" cxnId="{8848BB83-59E5-4F48-B165-6295B77C2BCA}">
      <dgm:prSet/>
      <dgm:spPr/>
      <dgm:t>
        <a:bodyPr/>
        <a:lstStyle/>
        <a:p>
          <a:endParaRPr lang="en-US" sz="2400">
            <a:latin typeface="Georgia" panose="02040502050405020303" pitchFamily="18" charset="0"/>
          </a:endParaRPr>
        </a:p>
      </dgm:t>
    </dgm:pt>
    <dgm:pt modelId="{197CFDF0-A9A9-4579-8BB2-05B30C030483}">
      <dgm:prSet custT="1"/>
      <dgm:spPr>
        <a:solidFill>
          <a:srgbClr val="FF9966"/>
        </a:solidFill>
      </dgm:spPr>
      <dgm:t>
        <a:bodyPr/>
        <a:lstStyle/>
        <a:p>
          <a:r>
            <a:rPr lang="en-US" sz="2400" dirty="0" smtClean="0">
              <a:latin typeface="Georgia" panose="02040502050405020303" pitchFamily="18" charset="0"/>
            </a:rPr>
            <a:t>Imperialism - Empire Building (1776)</a:t>
          </a:r>
        </a:p>
      </dgm:t>
    </dgm:pt>
    <dgm:pt modelId="{5B559327-CDE3-4862-9285-ED9F7EDE211B}" type="parTrans" cxnId="{C6B009ED-D2EB-4E1F-8208-E88E224BCA8E}">
      <dgm:prSet/>
      <dgm:spPr/>
      <dgm:t>
        <a:bodyPr/>
        <a:lstStyle/>
        <a:p>
          <a:endParaRPr lang="en-US" sz="2400">
            <a:latin typeface="Georgia" panose="02040502050405020303" pitchFamily="18" charset="0"/>
          </a:endParaRPr>
        </a:p>
      </dgm:t>
    </dgm:pt>
    <dgm:pt modelId="{E0035FD3-2C76-4F92-A38B-BF99421C1397}" type="sibTrans" cxnId="{C6B009ED-D2EB-4E1F-8208-E88E224BCA8E}">
      <dgm:prSet/>
      <dgm:spPr/>
      <dgm:t>
        <a:bodyPr/>
        <a:lstStyle/>
        <a:p>
          <a:endParaRPr lang="en-US" sz="2400">
            <a:latin typeface="Georgia" panose="02040502050405020303" pitchFamily="18" charset="0"/>
          </a:endParaRPr>
        </a:p>
      </dgm:t>
    </dgm:pt>
    <dgm:pt modelId="{35433E64-7590-41D4-BB3C-8C50539AF1FD}" type="pres">
      <dgm:prSet presAssocID="{ACECFE6D-BAE8-4E66-87B0-A3699ECC5E71}" presName="layout" presStyleCnt="0">
        <dgm:presLayoutVars>
          <dgm:chMax/>
          <dgm:chPref/>
          <dgm:dir/>
          <dgm:animOne val="branch"/>
          <dgm:animLvl val="lvl"/>
          <dgm:resizeHandles/>
        </dgm:presLayoutVars>
      </dgm:prSet>
      <dgm:spPr/>
      <dgm:t>
        <a:bodyPr/>
        <a:lstStyle/>
        <a:p>
          <a:endParaRPr lang="en-US"/>
        </a:p>
      </dgm:t>
    </dgm:pt>
    <dgm:pt modelId="{64649495-EC82-4D66-9CF0-7AC0FF2BC734}" type="pres">
      <dgm:prSet presAssocID="{1CD2DED6-A3E5-46FE-935E-807354144007}" presName="root" presStyleCnt="0">
        <dgm:presLayoutVars>
          <dgm:chMax/>
          <dgm:chPref val="4"/>
        </dgm:presLayoutVars>
      </dgm:prSet>
      <dgm:spPr/>
      <dgm:t>
        <a:bodyPr/>
        <a:lstStyle/>
        <a:p>
          <a:endParaRPr lang="en-US"/>
        </a:p>
      </dgm:t>
    </dgm:pt>
    <dgm:pt modelId="{BF52DE09-8B30-4C85-9913-3EF82C77517C}" type="pres">
      <dgm:prSet presAssocID="{1CD2DED6-A3E5-46FE-935E-807354144007}" presName="rootComposite" presStyleCnt="0">
        <dgm:presLayoutVars/>
      </dgm:prSet>
      <dgm:spPr/>
      <dgm:t>
        <a:bodyPr/>
        <a:lstStyle/>
        <a:p>
          <a:endParaRPr lang="en-US"/>
        </a:p>
      </dgm:t>
    </dgm:pt>
    <dgm:pt modelId="{AD262802-1330-4521-96A6-2F7C49359645}" type="pres">
      <dgm:prSet presAssocID="{1CD2DED6-A3E5-46FE-935E-807354144007}" presName="rootText" presStyleLbl="node0" presStyleIdx="0" presStyleCnt="1">
        <dgm:presLayoutVars>
          <dgm:chMax/>
          <dgm:chPref val="4"/>
        </dgm:presLayoutVars>
      </dgm:prSet>
      <dgm:spPr/>
      <dgm:t>
        <a:bodyPr/>
        <a:lstStyle/>
        <a:p>
          <a:endParaRPr lang="en-US"/>
        </a:p>
      </dgm:t>
    </dgm:pt>
    <dgm:pt modelId="{455AE0B1-C30B-444D-9736-FBFB7990BCBA}" type="pres">
      <dgm:prSet presAssocID="{1CD2DED6-A3E5-46FE-935E-807354144007}" presName="childShape" presStyleCnt="0">
        <dgm:presLayoutVars>
          <dgm:chMax val="0"/>
          <dgm:chPref val="0"/>
        </dgm:presLayoutVars>
      </dgm:prSet>
      <dgm:spPr/>
      <dgm:t>
        <a:bodyPr/>
        <a:lstStyle/>
        <a:p>
          <a:endParaRPr lang="en-US"/>
        </a:p>
      </dgm:t>
    </dgm:pt>
    <dgm:pt modelId="{3F64E20C-A27C-4C9E-B349-CA309A99AE6B}" type="pres">
      <dgm:prSet presAssocID="{850E3E2D-024C-4139-941C-63E90007ECC1}" presName="childComposite" presStyleCnt="0">
        <dgm:presLayoutVars>
          <dgm:chMax val="0"/>
          <dgm:chPref val="0"/>
        </dgm:presLayoutVars>
      </dgm:prSet>
      <dgm:spPr/>
      <dgm:t>
        <a:bodyPr/>
        <a:lstStyle/>
        <a:p>
          <a:endParaRPr lang="en-US"/>
        </a:p>
      </dgm:t>
    </dgm:pt>
    <dgm:pt modelId="{FE46338A-8E0C-444D-9B90-ECFAAD33814A}" type="pres">
      <dgm:prSet presAssocID="{850E3E2D-024C-4139-941C-63E90007ECC1}" presName="Imag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3000" r="-33000"/>
          </a:stretch>
        </a:blipFill>
      </dgm:spPr>
      <dgm:t>
        <a:bodyPr/>
        <a:lstStyle/>
        <a:p>
          <a:endParaRPr lang="en-US"/>
        </a:p>
      </dgm:t>
    </dgm:pt>
    <dgm:pt modelId="{4D1E81C9-70AE-401C-8328-044250838FF6}" type="pres">
      <dgm:prSet presAssocID="{850E3E2D-024C-4139-941C-63E90007ECC1}" presName="childText" presStyleLbl="lnNode1" presStyleIdx="0" presStyleCnt="3">
        <dgm:presLayoutVars>
          <dgm:chMax val="0"/>
          <dgm:chPref val="0"/>
          <dgm:bulletEnabled val="1"/>
        </dgm:presLayoutVars>
      </dgm:prSet>
      <dgm:spPr/>
      <dgm:t>
        <a:bodyPr/>
        <a:lstStyle/>
        <a:p>
          <a:endParaRPr lang="en-US"/>
        </a:p>
      </dgm:t>
    </dgm:pt>
    <dgm:pt modelId="{07470187-EEC8-48E0-BCBA-0D0B51655F86}" type="pres">
      <dgm:prSet presAssocID="{EF9C9327-2BAC-42F0-864C-EC65BDEF8B6D}" presName="childComposite" presStyleCnt="0">
        <dgm:presLayoutVars>
          <dgm:chMax val="0"/>
          <dgm:chPref val="0"/>
        </dgm:presLayoutVars>
      </dgm:prSet>
      <dgm:spPr/>
      <dgm:t>
        <a:bodyPr/>
        <a:lstStyle/>
        <a:p>
          <a:endParaRPr lang="en-US"/>
        </a:p>
      </dgm:t>
    </dgm:pt>
    <dgm:pt modelId="{19721363-118B-43F6-9023-55CDBCD81CB3}" type="pres">
      <dgm:prSet presAssocID="{EF9C9327-2BAC-42F0-864C-EC65BDEF8B6D}" presName="Image"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1621B885-0C73-4176-A18A-10E71AF93075}" type="pres">
      <dgm:prSet presAssocID="{EF9C9327-2BAC-42F0-864C-EC65BDEF8B6D}" presName="childText" presStyleLbl="lnNode1" presStyleIdx="1" presStyleCnt="3">
        <dgm:presLayoutVars>
          <dgm:chMax val="0"/>
          <dgm:chPref val="0"/>
          <dgm:bulletEnabled val="1"/>
        </dgm:presLayoutVars>
      </dgm:prSet>
      <dgm:spPr/>
      <dgm:t>
        <a:bodyPr/>
        <a:lstStyle/>
        <a:p>
          <a:endParaRPr lang="en-US"/>
        </a:p>
      </dgm:t>
    </dgm:pt>
    <dgm:pt modelId="{421F9DEE-0273-4045-B488-BE09379FD2E6}" type="pres">
      <dgm:prSet presAssocID="{197CFDF0-A9A9-4579-8BB2-05B30C030483}" presName="childComposite" presStyleCnt="0">
        <dgm:presLayoutVars>
          <dgm:chMax val="0"/>
          <dgm:chPref val="0"/>
        </dgm:presLayoutVars>
      </dgm:prSet>
      <dgm:spPr/>
      <dgm:t>
        <a:bodyPr/>
        <a:lstStyle/>
        <a:p>
          <a:endParaRPr lang="en-US"/>
        </a:p>
      </dgm:t>
    </dgm:pt>
    <dgm:pt modelId="{BA40A25F-085E-461B-A0AC-D9B40AE6F743}" type="pres">
      <dgm:prSet presAssocID="{197CFDF0-A9A9-4579-8BB2-05B30C030483}" presName="Image"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3000" b="-3000"/>
          </a:stretch>
        </a:blipFill>
      </dgm:spPr>
      <dgm:t>
        <a:bodyPr/>
        <a:lstStyle/>
        <a:p>
          <a:endParaRPr lang="en-US"/>
        </a:p>
      </dgm:t>
    </dgm:pt>
    <dgm:pt modelId="{645DF6C2-3E86-4A4B-9EE1-013BE804CA42}" type="pres">
      <dgm:prSet presAssocID="{197CFDF0-A9A9-4579-8BB2-05B30C030483}" presName="childText" presStyleLbl="lnNode1" presStyleIdx="2" presStyleCnt="3">
        <dgm:presLayoutVars>
          <dgm:chMax val="0"/>
          <dgm:chPref val="0"/>
          <dgm:bulletEnabled val="1"/>
        </dgm:presLayoutVars>
      </dgm:prSet>
      <dgm:spPr/>
      <dgm:t>
        <a:bodyPr/>
        <a:lstStyle/>
        <a:p>
          <a:endParaRPr lang="en-US"/>
        </a:p>
      </dgm:t>
    </dgm:pt>
  </dgm:ptLst>
  <dgm:cxnLst>
    <dgm:cxn modelId="{7F0049B0-F1F6-4A75-A5D2-2B28F2A8D9ED}" type="presOf" srcId="{197CFDF0-A9A9-4579-8BB2-05B30C030483}" destId="{645DF6C2-3E86-4A4B-9EE1-013BE804CA42}" srcOrd="0" destOrd="0" presId="urn:microsoft.com/office/officeart/2008/layout/PictureAccentList"/>
    <dgm:cxn modelId="{40BB2FFA-E9E8-46E1-A16B-955618B43AC3}" srcId="{1CD2DED6-A3E5-46FE-935E-807354144007}" destId="{850E3E2D-024C-4139-941C-63E90007ECC1}" srcOrd="0" destOrd="0" parTransId="{23529F1D-6752-4DF5-9352-B43919B84D14}" sibTransId="{A286C2C8-29BF-4EFE-9D94-B04862B93DA7}"/>
    <dgm:cxn modelId="{E8BB6AA7-2771-470C-BF0C-4276FB18B042}" srcId="{ACECFE6D-BAE8-4E66-87B0-A3699ECC5E71}" destId="{1CD2DED6-A3E5-46FE-935E-807354144007}" srcOrd="0" destOrd="0" parTransId="{EE4CD74E-8FC4-4235-B6A1-A6FCB4B7C474}" sibTransId="{9B1A14F0-ABFD-47A5-A36D-F3635A16F08F}"/>
    <dgm:cxn modelId="{3D782D6C-E55E-4563-B0FE-0E5B1A4A2DD1}" type="presOf" srcId="{850E3E2D-024C-4139-941C-63E90007ECC1}" destId="{4D1E81C9-70AE-401C-8328-044250838FF6}" srcOrd="0" destOrd="0" presId="urn:microsoft.com/office/officeart/2008/layout/PictureAccentList"/>
    <dgm:cxn modelId="{FE49BC4C-D019-47FD-9F1F-3A36BDCFE14C}" type="presOf" srcId="{EF9C9327-2BAC-42F0-864C-EC65BDEF8B6D}" destId="{1621B885-0C73-4176-A18A-10E71AF93075}" srcOrd="0" destOrd="0" presId="urn:microsoft.com/office/officeart/2008/layout/PictureAccentList"/>
    <dgm:cxn modelId="{C7003D6B-BBE5-41FD-BB68-B804F6B3ABC3}" type="presOf" srcId="{ACECFE6D-BAE8-4E66-87B0-A3699ECC5E71}" destId="{35433E64-7590-41D4-BB3C-8C50539AF1FD}" srcOrd="0" destOrd="0" presId="urn:microsoft.com/office/officeart/2008/layout/PictureAccentList"/>
    <dgm:cxn modelId="{C6B009ED-D2EB-4E1F-8208-E88E224BCA8E}" srcId="{1CD2DED6-A3E5-46FE-935E-807354144007}" destId="{197CFDF0-A9A9-4579-8BB2-05B30C030483}" srcOrd="2" destOrd="0" parTransId="{5B559327-CDE3-4862-9285-ED9F7EDE211B}" sibTransId="{E0035FD3-2C76-4F92-A38B-BF99421C1397}"/>
    <dgm:cxn modelId="{8848BB83-59E5-4F48-B165-6295B77C2BCA}" srcId="{1CD2DED6-A3E5-46FE-935E-807354144007}" destId="{EF9C9327-2BAC-42F0-864C-EC65BDEF8B6D}" srcOrd="1" destOrd="0" parTransId="{38907B68-CE38-45A1-8BD0-3347FFED7AD5}" sibTransId="{9D0E33CE-53D6-4550-B66B-D4408F041D61}"/>
    <dgm:cxn modelId="{785B1BAD-DBC7-4408-B139-0912AF4A9477}" type="presOf" srcId="{1CD2DED6-A3E5-46FE-935E-807354144007}" destId="{AD262802-1330-4521-96A6-2F7C49359645}" srcOrd="0" destOrd="0" presId="urn:microsoft.com/office/officeart/2008/layout/PictureAccentList"/>
    <dgm:cxn modelId="{34E417C8-A5C2-48CF-9A70-8A6B45593890}" type="presParOf" srcId="{35433E64-7590-41D4-BB3C-8C50539AF1FD}" destId="{64649495-EC82-4D66-9CF0-7AC0FF2BC734}" srcOrd="0" destOrd="0" presId="urn:microsoft.com/office/officeart/2008/layout/PictureAccentList"/>
    <dgm:cxn modelId="{ED35285D-B955-414E-A86F-99CF31D45E20}" type="presParOf" srcId="{64649495-EC82-4D66-9CF0-7AC0FF2BC734}" destId="{BF52DE09-8B30-4C85-9913-3EF82C77517C}" srcOrd="0" destOrd="0" presId="urn:microsoft.com/office/officeart/2008/layout/PictureAccentList"/>
    <dgm:cxn modelId="{C3A571BA-33FC-4B7A-802C-BEC2454B9294}" type="presParOf" srcId="{BF52DE09-8B30-4C85-9913-3EF82C77517C}" destId="{AD262802-1330-4521-96A6-2F7C49359645}" srcOrd="0" destOrd="0" presId="urn:microsoft.com/office/officeart/2008/layout/PictureAccentList"/>
    <dgm:cxn modelId="{D4B134CB-B098-447A-B64A-57DBA3EDE7DA}" type="presParOf" srcId="{64649495-EC82-4D66-9CF0-7AC0FF2BC734}" destId="{455AE0B1-C30B-444D-9736-FBFB7990BCBA}" srcOrd="1" destOrd="0" presId="urn:microsoft.com/office/officeart/2008/layout/PictureAccentList"/>
    <dgm:cxn modelId="{80A3A1F3-2CBC-4FC3-BF92-2AA6642D40F3}" type="presParOf" srcId="{455AE0B1-C30B-444D-9736-FBFB7990BCBA}" destId="{3F64E20C-A27C-4C9E-B349-CA309A99AE6B}" srcOrd="0" destOrd="0" presId="urn:microsoft.com/office/officeart/2008/layout/PictureAccentList"/>
    <dgm:cxn modelId="{423678F6-E262-4F3B-9A05-A6FE4CA64A98}" type="presParOf" srcId="{3F64E20C-A27C-4C9E-B349-CA309A99AE6B}" destId="{FE46338A-8E0C-444D-9B90-ECFAAD33814A}" srcOrd="0" destOrd="0" presId="urn:microsoft.com/office/officeart/2008/layout/PictureAccentList"/>
    <dgm:cxn modelId="{162AD1F8-2D6E-43AB-89F5-78505D57E40F}" type="presParOf" srcId="{3F64E20C-A27C-4C9E-B349-CA309A99AE6B}" destId="{4D1E81C9-70AE-401C-8328-044250838FF6}" srcOrd="1" destOrd="0" presId="urn:microsoft.com/office/officeart/2008/layout/PictureAccentList"/>
    <dgm:cxn modelId="{2F4E75FD-E4F3-4E1F-B98B-5AAB46AB3C5B}" type="presParOf" srcId="{455AE0B1-C30B-444D-9736-FBFB7990BCBA}" destId="{07470187-EEC8-48E0-BCBA-0D0B51655F86}" srcOrd="1" destOrd="0" presId="urn:microsoft.com/office/officeart/2008/layout/PictureAccentList"/>
    <dgm:cxn modelId="{CFC7F834-F433-48DB-8107-33BEAEFA1841}" type="presParOf" srcId="{07470187-EEC8-48E0-BCBA-0D0B51655F86}" destId="{19721363-118B-43F6-9023-55CDBCD81CB3}" srcOrd="0" destOrd="0" presId="urn:microsoft.com/office/officeart/2008/layout/PictureAccentList"/>
    <dgm:cxn modelId="{84534D04-6A2D-45EA-B7C3-E4A53C5D8BA4}" type="presParOf" srcId="{07470187-EEC8-48E0-BCBA-0D0B51655F86}" destId="{1621B885-0C73-4176-A18A-10E71AF93075}" srcOrd="1" destOrd="0" presId="urn:microsoft.com/office/officeart/2008/layout/PictureAccentList"/>
    <dgm:cxn modelId="{5D6CCA19-A8F4-4164-8840-FEE3A75CB972}" type="presParOf" srcId="{455AE0B1-C30B-444D-9736-FBFB7990BCBA}" destId="{421F9DEE-0273-4045-B488-BE09379FD2E6}" srcOrd="2" destOrd="0" presId="urn:microsoft.com/office/officeart/2008/layout/PictureAccentList"/>
    <dgm:cxn modelId="{45F988B2-8331-42A9-9C88-15B8F53F6C56}" type="presParOf" srcId="{421F9DEE-0273-4045-B488-BE09379FD2E6}" destId="{BA40A25F-085E-461B-A0AC-D9B40AE6F743}" srcOrd="0" destOrd="0" presId="urn:microsoft.com/office/officeart/2008/layout/PictureAccentList"/>
    <dgm:cxn modelId="{767CA204-4F77-4E73-9863-6D6EFD370C92}" type="presParOf" srcId="{421F9DEE-0273-4045-B488-BE09379FD2E6}" destId="{645DF6C2-3E86-4A4B-9EE1-013BE804CA42}"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6B27EB90-1376-478E-841C-8EBE3327EC8A}"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A9646EBB-ECC3-4DBA-B1BE-11C625C5A1BB}">
      <dgm:prSet phldrT="[Text]" custT="1"/>
      <dgm:spPr/>
      <dgm:t>
        <a:bodyPr/>
        <a:lstStyle/>
        <a:p>
          <a:r>
            <a:rPr lang="en-US" sz="2400" dirty="0" smtClean="0">
              <a:latin typeface="Georgia" panose="02040502050405020303" pitchFamily="18" charset="0"/>
            </a:rPr>
            <a:t>Refers to the period of rapid social, economic, demographic, and technological change which took place in Britain from 1970s-1980s. </a:t>
          </a:r>
          <a:endParaRPr lang="en-US" sz="2400" dirty="0">
            <a:latin typeface="Georgia" panose="02040502050405020303" pitchFamily="18" charset="0"/>
          </a:endParaRPr>
        </a:p>
      </dgm:t>
    </dgm:pt>
    <dgm:pt modelId="{7D6719B7-CE8B-49DA-86F6-8C63CC6CCA0F}" type="parTrans" cxnId="{37A46DAE-0A37-451D-B01E-1B9A65A68A8E}">
      <dgm:prSet/>
      <dgm:spPr/>
      <dgm:t>
        <a:bodyPr/>
        <a:lstStyle/>
        <a:p>
          <a:endParaRPr lang="en-US" sz="1600">
            <a:latin typeface="Georgia" panose="02040502050405020303" pitchFamily="18" charset="0"/>
          </a:endParaRPr>
        </a:p>
      </dgm:t>
    </dgm:pt>
    <dgm:pt modelId="{8F7F9BD4-83FA-4893-92A7-10E55E5D4A14}" type="sibTrans" cxnId="{37A46DAE-0A37-451D-B01E-1B9A65A68A8E}">
      <dgm:prSet/>
      <dgm:spPr/>
      <dgm:t>
        <a:bodyPr/>
        <a:lstStyle/>
        <a:p>
          <a:endParaRPr lang="en-US" sz="1600">
            <a:latin typeface="Georgia" panose="02040502050405020303" pitchFamily="18" charset="0"/>
          </a:endParaRPr>
        </a:p>
      </dgm:t>
    </dgm:pt>
    <dgm:pt modelId="{95350BBE-CBDD-4C33-9A6B-95B4602ACA01}">
      <dgm:prSet custT="1"/>
      <dgm:spPr/>
      <dgm:t>
        <a:bodyPr/>
        <a:lstStyle/>
        <a:p>
          <a:r>
            <a:rPr lang="en-US" sz="2400" dirty="0" smtClean="0">
              <a:latin typeface="Georgia" panose="02040502050405020303" pitchFamily="18" charset="0"/>
            </a:rPr>
            <a:t>It defines the transformation of Britain from a predominantly rural and agrarian society to an increasingly urban one based on manufacturing and industry.</a:t>
          </a:r>
        </a:p>
      </dgm:t>
    </dgm:pt>
    <dgm:pt modelId="{45735CA6-9279-4C09-9339-F0E5022C76FC}" type="parTrans" cxnId="{5F1B418F-4B7D-4445-94AB-52DD171382C3}">
      <dgm:prSet/>
      <dgm:spPr/>
      <dgm:t>
        <a:bodyPr/>
        <a:lstStyle/>
        <a:p>
          <a:endParaRPr lang="en-US" sz="1600">
            <a:latin typeface="Georgia" panose="02040502050405020303" pitchFamily="18" charset="0"/>
          </a:endParaRPr>
        </a:p>
      </dgm:t>
    </dgm:pt>
    <dgm:pt modelId="{D21F1028-0725-4D06-BB10-784333BBD07A}" type="sibTrans" cxnId="{5F1B418F-4B7D-4445-94AB-52DD171382C3}">
      <dgm:prSet/>
      <dgm:spPr/>
      <dgm:t>
        <a:bodyPr/>
        <a:lstStyle/>
        <a:p>
          <a:endParaRPr lang="en-US" sz="1600">
            <a:latin typeface="Georgia" panose="02040502050405020303" pitchFamily="18" charset="0"/>
          </a:endParaRPr>
        </a:p>
      </dgm:t>
    </dgm:pt>
    <dgm:pt modelId="{934507F7-C3E4-47B3-A790-41D593233053}" type="pres">
      <dgm:prSet presAssocID="{6B27EB90-1376-478E-841C-8EBE3327EC8A}" presName="vert0" presStyleCnt="0">
        <dgm:presLayoutVars>
          <dgm:dir/>
          <dgm:animOne val="branch"/>
          <dgm:animLvl val="lvl"/>
        </dgm:presLayoutVars>
      </dgm:prSet>
      <dgm:spPr/>
      <dgm:t>
        <a:bodyPr/>
        <a:lstStyle/>
        <a:p>
          <a:endParaRPr lang="en-US"/>
        </a:p>
      </dgm:t>
    </dgm:pt>
    <dgm:pt modelId="{8C794BE6-7A8D-4539-BD1C-0BE1444F7070}" type="pres">
      <dgm:prSet presAssocID="{A9646EBB-ECC3-4DBA-B1BE-11C625C5A1BB}" presName="thickLine" presStyleLbl="alignNode1" presStyleIdx="0" presStyleCnt="2"/>
      <dgm:spPr/>
      <dgm:t>
        <a:bodyPr/>
        <a:lstStyle/>
        <a:p>
          <a:endParaRPr lang="en-US"/>
        </a:p>
      </dgm:t>
    </dgm:pt>
    <dgm:pt modelId="{19D59A4A-3D5D-4266-97FA-954321245840}" type="pres">
      <dgm:prSet presAssocID="{A9646EBB-ECC3-4DBA-B1BE-11C625C5A1BB}" presName="horz1" presStyleCnt="0"/>
      <dgm:spPr/>
      <dgm:t>
        <a:bodyPr/>
        <a:lstStyle/>
        <a:p>
          <a:endParaRPr lang="en-US"/>
        </a:p>
      </dgm:t>
    </dgm:pt>
    <dgm:pt modelId="{87243664-2AF9-4102-A919-C436D9431757}" type="pres">
      <dgm:prSet presAssocID="{A9646EBB-ECC3-4DBA-B1BE-11C625C5A1BB}" presName="tx1" presStyleLbl="revTx" presStyleIdx="0" presStyleCnt="2"/>
      <dgm:spPr/>
      <dgm:t>
        <a:bodyPr/>
        <a:lstStyle/>
        <a:p>
          <a:endParaRPr lang="en-US"/>
        </a:p>
      </dgm:t>
    </dgm:pt>
    <dgm:pt modelId="{26D42088-B141-4296-969F-8A5D8A19D0A5}" type="pres">
      <dgm:prSet presAssocID="{A9646EBB-ECC3-4DBA-B1BE-11C625C5A1BB}" presName="vert1" presStyleCnt="0"/>
      <dgm:spPr/>
      <dgm:t>
        <a:bodyPr/>
        <a:lstStyle/>
        <a:p>
          <a:endParaRPr lang="en-US"/>
        </a:p>
      </dgm:t>
    </dgm:pt>
    <dgm:pt modelId="{17B0E848-993E-4AE0-B0EF-3952BD3BD77E}" type="pres">
      <dgm:prSet presAssocID="{95350BBE-CBDD-4C33-9A6B-95B4602ACA01}" presName="thickLine" presStyleLbl="alignNode1" presStyleIdx="1" presStyleCnt="2"/>
      <dgm:spPr/>
      <dgm:t>
        <a:bodyPr/>
        <a:lstStyle/>
        <a:p>
          <a:endParaRPr lang="en-US"/>
        </a:p>
      </dgm:t>
    </dgm:pt>
    <dgm:pt modelId="{68EC6A9D-9AEB-4191-A5B2-66E563E64C2C}" type="pres">
      <dgm:prSet presAssocID="{95350BBE-CBDD-4C33-9A6B-95B4602ACA01}" presName="horz1" presStyleCnt="0"/>
      <dgm:spPr/>
      <dgm:t>
        <a:bodyPr/>
        <a:lstStyle/>
        <a:p>
          <a:endParaRPr lang="en-US"/>
        </a:p>
      </dgm:t>
    </dgm:pt>
    <dgm:pt modelId="{DA629EC3-EA52-4273-A5DE-B1B3B45646EB}" type="pres">
      <dgm:prSet presAssocID="{95350BBE-CBDD-4C33-9A6B-95B4602ACA01}" presName="tx1" presStyleLbl="revTx" presStyleIdx="1" presStyleCnt="2"/>
      <dgm:spPr/>
      <dgm:t>
        <a:bodyPr/>
        <a:lstStyle/>
        <a:p>
          <a:endParaRPr lang="en-US"/>
        </a:p>
      </dgm:t>
    </dgm:pt>
    <dgm:pt modelId="{55CA152A-58EA-4B57-B2EF-50EA9E7FDDBE}" type="pres">
      <dgm:prSet presAssocID="{95350BBE-CBDD-4C33-9A6B-95B4602ACA01}" presName="vert1" presStyleCnt="0"/>
      <dgm:spPr/>
      <dgm:t>
        <a:bodyPr/>
        <a:lstStyle/>
        <a:p>
          <a:endParaRPr lang="en-US"/>
        </a:p>
      </dgm:t>
    </dgm:pt>
  </dgm:ptLst>
  <dgm:cxnLst>
    <dgm:cxn modelId="{41694FF2-D994-4314-92CE-76B9935DC75A}" type="presOf" srcId="{95350BBE-CBDD-4C33-9A6B-95B4602ACA01}" destId="{DA629EC3-EA52-4273-A5DE-B1B3B45646EB}" srcOrd="0" destOrd="0" presId="urn:microsoft.com/office/officeart/2008/layout/LinedList"/>
    <dgm:cxn modelId="{9AC72CC9-973B-4F50-A0E4-5F9E01C5F810}" type="presOf" srcId="{6B27EB90-1376-478E-841C-8EBE3327EC8A}" destId="{934507F7-C3E4-47B3-A790-41D593233053}" srcOrd="0" destOrd="0" presId="urn:microsoft.com/office/officeart/2008/layout/LinedList"/>
    <dgm:cxn modelId="{CA15AEE7-32A2-496B-A904-4415A890BC0D}" type="presOf" srcId="{A9646EBB-ECC3-4DBA-B1BE-11C625C5A1BB}" destId="{87243664-2AF9-4102-A919-C436D9431757}" srcOrd="0" destOrd="0" presId="urn:microsoft.com/office/officeart/2008/layout/LinedList"/>
    <dgm:cxn modelId="{5F1B418F-4B7D-4445-94AB-52DD171382C3}" srcId="{6B27EB90-1376-478E-841C-8EBE3327EC8A}" destId="{95350BBE-CBDD-4C33-9A6B-95B4602ACA01}" srcOrd="1" destOrd="0" parTransId="{45735CA6-9279-4C09-9339-F0E5022C76FC}" sibTransId="{D21F1028-0725-4D06-BB10-784333BBD07A}"/>
    <dgm:cxn modelId="{37A46DAE-0A37-451D-B01E-1B9A65A68A8E}" srcId="{6B27EB90-1376-478E-841C-8EBE3327EC8A}" destId="{A9646EBB-ECC3-4DBA-B1BE-11C625C5A1BB}" srcOrd="0" destOrd="0" parTransId="{7D6719B7-CE8B-49DA-86F6-8C63CC6CCA0F}" sibTransId="{8F7F9BD4-83FA-4893-92A7-10E55E5D4A14}"/>
    <dgm:cxn modelId="{6F4D9E35-7315-4EBA-8B68-3740DC309FC9}" type="presParOf" srcId="{934507F7-C3E4-47B3-A790-41D593233053}" destId="{8C794BE6-7A8D-4539-BD1C-0BE1444F7070}" srcOrd="0" destOrd="0" presId="urn:microsoft.com/office/officeart/2008/layout/LinedList"/>
    <dgm:cxn modelId="{7F56425B-B584-4267-A879-DD81C2453B09}" type="presParOf" srcId="{934507F7-C3E4-47B3-A790-41D593233053}" destId="{19D59A4A-3D5D-4266-97FA-954321245840}" srcOrd="1" destOrd="0" presId="urn:microsoft.com/office/officeart/2008/layout/LinedList"/>
    <dgm:cxn modelId="{E0C7FA84-58E0-425F-8B4B-7A0C677A81BE}" type="presParOf" srcId="{19D59A4A-3D5D-4266-97FA-954321245840}" destId="{87243664-2AF9-4102-A919-C436D9431757}" srcOrd="0" destOrd="0" presId="urn:microsoft.com/office/officeart/2008/layout/LinedList"/>
    <dgm:cxn modelId="{C116B3EA-1606-473E-8EF8-06F5B38FCDFC}" type="presParOf" srcId="{19D59A4A-3D5D-4266-97FA-954321245840}" destId="{26D42088-B141-4296-969F-8A5D8A19D0A5}" srcOrd="1" destOrd="0" presId="urn:microsoft.com/office/officeart/2008/layout/LinedList"/>
    <dgm:cxn modelId="{0915798B-9FF5-4691-9790-789BE6B3AA38}" type="presParOf" srcId="{934507F7-C3E4-47B3-A790-41D593233053}" destId="{17B0E848-993E-4AE0-B0EF-3952BD3BD77E}" srcOrd="2" destOrd="0" presId="urn:microsoft.com/office/officeart/2008/layout/LinedList"/>
    <dgm:cxn modelId="{C6C91072-2822-4CE0-8E14-3F3890CC7C50}" type="presParOf" srcId="{934507F7-C3E4-47B3-A790-41D593233053}" destId="{68EC6A9D-9AEB-4191-A5B2-66E563E64C2C}" srcOrd="3" destOrd="0" presId="urn:microsoft.com/office/officeart/2008/layout/LinedList"/>
    <dgm:cxn modelId="{49C33754-2A2C-470C-9FF3-B4015B61DE4F}" type="presParOf" srcId="{68EC6A9D-9AEB-4191-A5B2-66E563E64C2C}" destId="{DA629EC3-EA52-4273-A5DE-B1B3B45646EB}" srcOrd="0" destOrd="0" presId="urn:microsoft.com/office/officeart/2008/layout/LinedList"/>
    <dgm:cxn modelId="{78BF798C-2EBD-4069-B127-1F1B4A9DC2B1}" type="presParOf" srcId="{68EC6A9D-9AEB-4191-A5B2-66E563E64C2C}" destId="{55CA152A-58EA-4B57-B2EF-50EA9E7FDDB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0E95D758-E206-4F61-8AD6-C80D3E120E01}"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9D71D637-3CBF-42B8-B067-A5994DFADC85}">
      <dgm:prSet phldrT="[Text]"/>
      <dgm:spPr/>
      <dgm:t>
        <a:bodyPr/>
        <a:lstStyle/>
        <a:p>
          <a:pPr algn="ctr"/>
          <a:r>
            <a:rPr lang="en-US" b="1" dirty="0" smtClean="0">
              <a:latin typeface="Georgia" panose="02040502050405020303" pitchFamily="18" charset="0"/>
            </a:rPr>
            <a:t>Industrial Revolution</a:t>
          </a:r>
          <a:endParaRPr lang="en-US" b="1" dirty="0">
            <a:latin typeface="Georgia" panose="02040502050405020303" pitchFamily="18" charset="0"/>
          </a:endParaRPr>
        </a:p>
      </dgm:t>
    </dgm:pt>
    <dgm:pt modelId="{6DF9F6ED-1BE0-482E-8DBA-C003201F0996}" type="parTrans" cxnId="{AFD65343-B94E-473A-957D-98A47864ACAB}">
      <dgm:prSet/>
      <dgm:spPr/>
      <dgm:t>
        <a:bodyPr/>
        <a:lstStyle/>
        <a:p>
          <a:pPr algn="ctr"/>
          <a:endParaRPr lang="en-US" b="1">
            <a:latin typeface="Georgia" panose="02040502050405020303" pitchFamily="18" charset="0"/>
          </a:endParaRPr>
        </a:p>
      </dgm:t>
    </dgm:pt>
    <dgm:pt modelId="{47E0B6BC-721B-485E-9B4B-8A41A7E6258E}" type="sibTrans" cxnId="{AFD65343-B94E-473A-957D-98A47864ACAB}">
      <dgm:prSet/>
      <dgm:spPr/>
      <dgm:t>
        <a:bodyPr/>
        <a:lstStyle/>
        <a:p>
          <a:pPr algn="ctr"/>
          <a:endParaRPr lang="en-US" b="1">
            <a:latin typeface="Georgia" panose="02040502050405020303" pitchFamily="18" charset="0"/>
          </a:endParaRPr>
        </a:p>
      </dgm:t>
    </dgm:pt>
    <dgm:pt modelId="{DBD67E45-B045-4AFD-99C0-20D807CF9C97}" type="pres">
      <dgm:prSet presAssocID="{0E95D758-E206-4F61-8AD6-C80D3E120E01}" presName="vert0" presStyleCnt="0">
        <dgm:presLayoutVars>
          <dgm:dir/>
          <dgm:animOne val="branch"/>
          <dgm:animLvl val="lvl"/>
        </dgm:presLayoutVars>
      </dgm:prSet>
      <dgm:spPr/>
      <dgm:t>
        <a:bodyPr/>
        <a:lstStyle/>
        <a:p>
          <a:endParaRPr lang="en-US"/>
        </a:p>
      </dgm:t>
    </dgm:pt>
    <dgm:pt modelId="{A26444B4-2E69-4BAC-B3A8-490FA707CAAD}" type="pres">
      <dgm:prSet presAssocID="{9D71D637-3CBF-42B8-B067-A5994DFADC85}" presName="thickLine" presStyleLbl="alignNode1" presStyleIdx="0" presStyleCnt="1"/>
      <dgm:spPr/>
      <dgm:t>
        <a:bodyPr/>
        <a:lstStyle/>
        <a:p>
          <a:endParaRPr lang="en-US"/>
        </a:p>
      </dgm:t>
    </dgm:pt>
    <dgm:pt modelId="{D60162ED-B950-4598-8289-686FA345504C}" type="pres">
      <dgm:prSet presAssocID="{9D71D637-3CBF-42B8-B067-A5994DFADC85}" presName="horz1" presStyleCnt="0"/>
      <dgm:spPr/>
      <dgm:t>
        <a:bodyPr/>
        <a:lstStyle/>
        <a:p>
          <a:endParaRPr lang="en-US"/>
        </a:p>
      </dgm:t>
    </dgm:pt>
    <dgm:pt modelId="{82EC18FE-5D37-402C-A3EA-3CBA6047F0C7}" type="pres">
      <dgm:prSet presAssocID="{9D71D637-3CBF-42B8-B067-A5994DFADC85}" presName="tx1" presStyleLbl="revTx" presStyleIdx="0" presStyleCnt="1"/>
      <dgm:spPr/>
      <dgm:t>
        <a:bodyPr/>
        <a:lstStyle/>
        <a:p>
          <a:endParaRPr lang="en-US"/>
        </a:p>
      </dgm:t>
    </dgm:pt>
    <dgm:pt modelId="{A0228F18-CC04-43AE-A506-C9AC24340E6D}" type="pres">
      <dgm:prSet presAssocID="{9D71D637-3CBF-42B8-B067-A5994DFADC85}" presName="vert1" presStyleCnt="0"/>
      <dgm:spPr/>
      <dgm:t>
        <a:bodyPr/>
        <a:lstStyle/>
        <a:p>
          <a:endParaRPr lang="en-US"/>
        </a:p>
      </dgm:t>
    </dgm:pt>
  </dgm:ptLst>
  <dgm:cxnLst>
    <dgm:cxn modelId="{5004347C-3F70-4ED8-8E3F-E34272E925AB}" type="presOf" srcId="{9D71D637-3CBF-42B8-B067-A5994DFADC85}" destId="{82EC18FE-5D37-402C-A3EA-3CBA6047F0C7}" srcOrd="0" destOrd="0" presId="urn:microsoft.com/office/officeart/2008/layout/LinedList"/>
    <dgm:cxn modelId="{AFD65343-B94E-473A-957D-98A47864ACAB}" srcId="{0E95D758-E206-4F61-8AD6-C80D3E120E01}" destId="{9D71D637-3CBF-42B8-B067-A5994DFADC85}" srcOrd="0" destOrd="0" parTransId="{6DF9F6ED-1BE0-482E-8DBA-C003201F0996}" sibTransId="{47E0B6BC-721B-485E-9B4B-8A41A7E6258E}"/>
    <dgm:cxn modelId="{04DA7DCC-4ADA-4E14-B813-3C264E960AC2}" type="presOf" srcId="{0E95D758-E206-4F61-8AD6-C80D3E120E01}" destId="{DBD67E45-B045-4AFD-99C0-20D807CF9C97}" srcOrd="0" destOrd="0" presId="urn:microsoft.com/office/officeart/2008/layout/LinedList"/>
    <dgm:cxn modelId="{BBB437D0-3707-4C9E-9B0E-495F13E2587E}" type="presParOf" srcId="{DBD67E45-B045-4AFD-99C0-20D807CF9C97}" destId="{A26444B4-2E69-4BAC-B3A8-490FA707CAAD}" srcOrd="0" destOrd="0" presId="urn:microsoft.com/office/officeart/2008/layout/LinedList"/>
    <dgm:cxn modelId="{B09D52BF-E8DB-477A-B0DC-9A7F128A9434}" type="presParOf" srcId="{DBD67E45-B045-4AFD-99C0-20D807CF9C97}" destId="{D60162ED-B950-4598-8289-686FA345504C}" srcOrd="1" destOrd="0" presId="urn:microsoft.com/office/officeart/2008/layout/LinedList"/>
    <dgm:cxn modelId="{E70F997E-5D37-4804-A180-1DACE2608D22}" type="presParOf" srcId="{D60162ED-B950-4598-8289-686FA345504C}" destId="{82EC18FE-5D37-402C-A3EA-3CBA6047F0C7}" srcOrd="0" destOrd="0" presId="urn:microsoft.com/office/officeart/2008/layout/LinedList"/>
    <dgm:cxn modelId="{B7E29CB3-265D-44B4-8FEA-14316C134B72}" type="presParOf" srcId="{D60162ED-B950-4598-8289-686FA345504C}" destId="{A0228F18-CC04-43AE-A506-C9AC24340E6D}"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81575207-0935-4F19-81AA-A31AD390E087}" type="doc">
      <dgm:prSet loTypeId="urn:microsoft.com/office/officeart/2005/8/layout/vList2" loCatId="list" qsTypeId="urn:microsoft.com/office/officeart/2005/8/quickstyle/simple3" qsCatId="simple" csTypeId="urn:microsoft.com/office/officeart/2005/8/colors/accent0_2" csCatId="mainScheme" phldr="1"/>
      <dgm:spPr/>
      <dgm:t>
        <a:bodyPr/>
        <a:lstStyle/>
        <a:p>
          <a:endParaRPr lang="en-US"/>
        </a:p>
      </dgm:t>
    </dgm:pt>
    <dgm:pt modelId="{F6D045AC-6B03-4276-BC73-178A07B6BD14}">
      <dgm:prSet phldrT="[Text]" custT="1"/>
      <dgm:spPr>
        <a:ln>
          <a:noFill/>
        </a:ln>
      </dgm:spPr>
      <dgm:t>
        <a:bodyPr/>
        <a:lstStyle/>
        <a:p>
          <a:r>
            <a:rPr lang="en-US" sz="2000" dirty="0" smtClean="0">
              <a:solidFill>
                <a:schemeClr val="tx1"/>
              </a:solidFill>
              <a:latin typeface="Georgia" panose="02040502050405020303" pitchFamily="18" charset="0"/>
            </a:rPr>
            <a:t>Demographic transition</a:t>
          </a:r>
          <a:endParaRPr lang="en-US" sz="2000" dirty="0">
            <a:solidFill>
              <a:schemeClr val="tx1"/>
            </a:solidFill>
            <a:latin typeface="Georgia" panose="02040502050405020303" pitchFamily="18" charset="0"/>
          </a:endParaRPr>
        </a:p>
      </dgm:t>
    </dgm:pt>
    <dgm:pt modelId="{46404BEA-AA7F-4362-A658-13448924FAEC}" type="parTrans" cxnId="{95FFCAB9-D024-4F39-8E2F-7F670AF525EF}">
      <dgm:prSet/>
      <dgm:spPr/>
      <dgm:t>
        <a:bodyPr/>
        <a:lstStyle/>
        <a:p>
          <a:endParaRPr lang="en-US" sz="2400" dirty="0">
            <a:latin typeface="Georgia" panose="02040502050405020303" pitchFamily="18" charset="0"/>
          </a:endParaRPr>
        </a:p>
      </dgm:t>
    </dgm:pt>
    <dgm:pt modelId="{B16D9872-7D16-4D46-AE3C-E94FD35F31AE}" type="sibTrans" cxnId="{95FFCAB9-D024-4F39-8E2F-7F670AF525EF}">
      <dgm:prSet/>
      <dgm:spPr/>
      <dgm:t>
        <a:bodyPr/>
        <a:lstStyle/>
        <a:p>
          <a:endParaRPr lang="en-US" sz="2400" dirty="0">
            <a:latin typeface="Georgia" panose="02040502050405020303" pitchFamily="18" charset="0"/>
          </a:endParaRPr>
        </a:p>
      </dgm:t>
    </dgm:pt>
    <dgm:pt modelId="{1DD244F1-A088-498F-8B71-010EAC3204D6}">
      <dgm:prSet custT="1"/>
      <dgm:spPr/>
      <dgm:t>
        <a:bodyPr/>
        <a:lstStyle/>
        <a:p>
          <a:r>
            <a:rPr lang="en-US" sz="2000" dirty="0" smtClean="0">
              <a:solidFill>
                <a:schemeClr val="tx1"/>
              </a:solidFill>
              <a:latin typeface="Georgia" panose="02040502050405020303" pitchFamily="18" charset="0"/>
            </a:rPr>
            <a:t>Agricultural revolution improving farming techniques</a:t>
          </a:r>
        </a:p>
      </dgm:t>
    </dgm:pt>
    <dgm:pt modelId="{ECA79FC5-B78D-4F15-BFEC-61458AC269A3}" type="parTrans" cxnId="{ADECC97C-4F86-48AB-92FD-80CC0D23CFC7}">
      <dgm:prSet/>
      <dgm:spPr/>
      <dgm:t>
        <a:bodyPr/>
        <a:lstStyle/>
        <a:p>
          <a:endParaRPr lang="en-US" sz="2400" dirty="0">
            <a:latin typeface="Georgia" panose="02040502050405020303" pitchFamily="18" charset="0"/>
          </a:endParaRPr>
        </a:p>
      </dgm:t>
    </dgm:pt>
    <dgm:pt modelId="{E8EBC753-59FD-425B-8857-A1BE5FE4D01D}" type="sibTrans" cxnId="{ADECC97C-4F86-48AB-92FD-80CC0D23CFC7}">
      <dgm:prSet/>
      <dgm:spPr/>
      <dgm:t>
        <a:bodyPr/>
        <a:lstStyle/>
        <a:p>
          <a:endParaRPr lang="en-US" sz="2400" dirty="0">
            <a:latin typeface="Georgia" panose="02040502050405020303" pitchFamily="18" charset="0"/>
          </a:endParaRPr>
        </a:p>
      </dgm:t>
    </dgm:pt>
    <dgm:pt modelId="{A54A95A3-C1BB-4441-922D-758B91DED4E8}">
      <dgm:prSet custT="1"/>
      <dgm:spPr/>
      <dgm:t>
        <a:bodyPr/>
        <a:lstStyle/>
        <a:p>
          <a:r>
            <a:rPr lang="en-US" sz="2000" dirty="0" smtClean="0">
              <a:solidFill>
                <a:schemeClr val="tx1"/>
              </a:solidFill>
              <a:latin typeface="Georgia" panose="02040502050405020303" pitchFamily="18" charset="0"/>
            </a:rPr>
            <a:t>Technological inventions and developments, in particular that of steam power, were crucial to the operation of trains, ships, and the larger factories. </a:t>
          </a:r>
          <a:endParaRPr lang="en-US" sz="2000" dirty="0">
            <a:solidFill>
              <a:schemeClr val="tx1"/>
            </a:solidFill>
            <a:latin typeface="Georgia" panose="02040502050405020303" pitchFamily="18" charset="0"/>
          </a:endParaRPr>
        </a:p>
      </dgm:t>
    </dgm:pt>
    <dgm:pt modelId="{7AA89DAB-3B67-49DC-99FE-F2AFE08E3C15}" type="parTrans" cxnId="{1380CE9C-48E3-401D-8B6D-88D7010A4CE0}">
      <dgm:prSet/>
      <dgm:spPr/>
      <dgm:t>
        <a:bodyPr/>
        <a:lstStyle/>
        <a:p>
          <a:endParaRPr lang="en-US" sz="2400" dirty="0">
            <a:latin typeface="Georgia" panose="02040502050405020303" pitchFamily="18" charset="0"/>
          </a:endParaRPr>
        </a:p>
      </dgm:t>
    </dgm:pt>
    <dgm:pt modelId="{ED6DFCD5-41F9-4510-A901-E550CB85E409}" type="sibTrans" cxnId="{1380CE9C-48E3-401D-8B6D-88D7010A4CE0}">
      <dgm:prSet/>
      <dgm:spPr/>
      <dgm:t>
        <a:bodyPr/>
        <a:lstStyle/>
        <a:p>
          <a:endParaRPr lang="en-US" sz="2400" dirty="0">
            <a:latin typeface="Georgia" panose="02040502050405020303" pitchFamily="18" charset="0"/>
          </a:endParaRPr>
        </a:p>
      </dgm:t>
    </dgm:pt>
    <dgm:pt modelId="{C8760274-5F08-43EE-A3B4-F757B563380D}">
      <dgm:prSet custT="1"/>
      <dgm:spPr/>
      <dgm:t>
        <a:bodyPr/>
        <a:lstStyle/>
        <a:p>
          <a:r>
            <a:rPr lang="en-US" sz="2000" dirty="0" smtClean="0">
              <a:solidFill>
                <a:schemeClr val="tx1"/>
              </a:solidFill>
              <a:latin typeface="Georgia" panose="02040502050405020303" pitchFamily="18" charset="0"/>
            </a:rPr>
            <a:t>Increasingly large investments of capital which enabled the growth of powerful manufacturing industries</a:t>
          </a:r>
        </a:p>
      </dgm:t>
    </dgm:pt>
    <dgm:pt modelId="{E5842C2C-A29C-4486-99E3-F4132B80D549}" type="parTrans" cxnId="{341DCC15-3EAF-43B0-9CE8-D491FC603D1E}">
      <dgm:prSet/>
      <dgm:spPr/>
      <dgm:t>
        <a:bodyPr/>
        <a:lstStyle/>
        <a:p>
          <a:endParaRPr lang="en-US"/>
        </a:p>
      </dgm:t>
    </dgm:pt>
    <dgm:pt modelId="{3BA6AD88-F143-4AEA-8BE8-30BD26500887}" type="sibTrans" cxnId="{341DCC15-3EAF-43B0-9CE8-D491FC603D1E}">
      <dgm:prSet/>
      <dgm:spPr/>
      <dgm:t>
        <a:bodyPr/>
        <a:lstStyle/>
        <a:p>
          <a:endParaRPr lang="en-US"/>
        </a:p>
      </dgm:t>
    </dgm:pt>
    <dgm:pt modelId="{0C5AE3B8-97EF-4569-89BC-940C24E4FCAF}">
      <dgm:prSet custT="1"/>
      <dgm:spPr/>
      <dgm:t>
        <a:bodyPr/>
        <a:lstStyle/>
        <a:p>
          <a:r>
            <a:rPr lang="en-US" sz="2000" dirty="0" smtClean="0">
              <a:solidFill>
                <a:schemeClr val="tx1"/>
              </a:solidFill>
              <a:latin typeface="Georgia" panose="02040502050405020303" pitchFamily="18" charset="0"/>
            </a:rPr>
            <a:t>Revolution in transportation</a:t>
          </a:r>
        </a:p>
      </dgm:t>
    </dgm:pt>
    <dgm:pt modelId="{582C5E3C-7E6E-4B0E-873C-FB5CF2BEC310}" type="sibTrans" cxnId="{8422D339-F2C5-4F16-8A4B-77AC7CC92BFC}">
      <dgm:prSet/>
      <dgm:spPr/>
      <dgm:t>
        <a:bodyPr/>
        <a:lstStyle/>
        <a:p>
          <a:endParaRPr lang="en-US" sz="2400" dirty="0">
            <a:latin typeface="Georgia" panose="02040502050405020303" pitchFamily="18" charset="0"/>
          </a:endParaRPr>
        </a:p>
      </dgm:t>
    </dgm:pt>
    <dgm:pt modelId="{E0B2229E-A994-48F4-BC30-9BDCA843A605}" type="parTrans" cxnId="{8422D339-F2C5-4F16-8A4B-77AC7CC92BFC}">
      <dgm:prSet/>
      <dgm:spPr/>
      <dgm:t>
        <a:bodyPr/>
        <a:lstStyle/>
        <a:p>
          <a:endParaRPr lang="en-US" sz="2400" dirty="0">
            <a:latin typeface="Georgia" panose="02040502050405020303" pitchFamily="18" charset="0"/>
          </a:endParaRPr>
        </a:p>
      </dgm:t>
    </dgm:pt>
    <dgm:pt modelId="{E6B5C949-C96C-4579-9DB9-DAD01FDA2290}" type="pres">
      <dgm:prSet presAssocID="{81575207-0935-4F19-81AA-A31AD390E087}" presName="linear" presStyleCnt="0">
        <dgm:presLayoutVars>
          <dgm:animLvl val="lvl"/>
          <dgm:resizeHandles val="exact"/>
        </dgm:presLayoutVars>
      </dgm:prSet>
      <dgm:spPr/>
      <dgm:t>
        <a:bodyPr/>
        <a:lstStyle/>
        <a:p>
          <a:endParaRPr lang="en-US"/>
        </a:p>
      </dgm:t>
    </dgm:pt>
    <dgm:pt modelId="{2B0CA882-3436-45C4-9314-9A9F5E048C02}" type="pres">
      <dgm:prSet presAssocID="{F6D045AC-6B03-4276-BC73-178A07B6BD14}" presName="parentText" presStyleLbl="node1" presStyleIdx="0" presStyleCnt="5" custScaleY="68420">
        <dgm:presLayoutVars>
          <dgm:chMax val="0"/>
          <dgm:bulletEnabled val="1"/>
        </dgm:presLayoutVars>
      </dgm:prSet>
      <dgm:spPr/>
      <dgm:t>
        <a:bodyPr/>
        <a:lstStyle/>
        <a:p>
          <a:endParaRPr lang="en-US"/>
        </a:p>
      </dgm:t>
    </dgm:pt>
    <dgm:pt modelId="{8B31D848-9A76-4343-813C-F22C3E44FBE4}" type="pres">
      <dgm:prSet presAssocID="{B16D9872-7D16-4D46-AE3C-E94FD35F31AE}" presName="spacer" presStyleCnt="0"/>
      <dgm:spPr/>
      <dgm:t>
        <a:bodyPr/>
        <a:lstStyle/>
        <a:p>
          <a:endParaRPr lang="en-US"/>
        </a:p>
      </dgm:t>
    </dgm:pt>
    <dgm:pt modelId="{DDE077C3-4798-4859-B424-F33957F46615}" type="pres">
      <dgm:prSet presAssocID="{0C5AE3B8-97EF-4569-89BC-940C24E4FCAF}" presName="parentText" presStyleLbl="node1" presStyleIdx="1" presStyleCnt="5" custScaleY="57492">
        <dgm:presLayoutVars>
          <dgm:chMax val="0"/>
          <dgm:bulletEnabled val="1"/>
        </dgm:presLayoutVars>
      </dgm:prSet>
      <dgm:spPr/>
      <dgm:t>
        <a:bodyPr/>
        <a:lstStyle/>
        <a:p>
          <a:endParaRPr lang="en-US"/>
        </a:p>
      </dgm:t>
    </dgm:pt>
    <dgm:pt modelId="{0298CC94-0A89-4BE0-B615-83F831A36F08}" type="pres">
      <dgm:prSet presAssocID="{582C5E3C-7E6E-4B0E-873C-FB5CF2BEC310}" presName="spacer" presStyleCnt="0"/>
      <dgm:spPr/>
      <dgm:t>
        <a:bodyPr/>
        <a:lstStyle/>
        <a:p>
          <a:endParaRPr lang="en-US"/>
        </a:p>
      </dgm:t>
    </dgm:pt>
    <dgm:pt modelId="{ACC3E4F0-80FD-4B48-838A-6A61ECCB9BD9}" type="pres">
      <dgm:prSet presAssocID="{1DD244F1-A088-498F-8B71-010EAC3204D6}" presName="parentText" presStyleLbl="node1" presStyleIdx="2" presStyleCnt="5" custScaleY="63784">
        <dgm:presLayoutVars>
          <dgm:chMax val="0"/>
          <dgm:bulletEnabled val="1"/>
        </dgm:presLayoutVars>
      </dgm:prSet>
      <dgm:spPr/>
      <dgm:t>
        <a:bodyPr/>
        <a:lstStyle/>
        <a:p>
          <a:endParaRPr lang="en-US"/>
        </a:p>
      </dgm:t>
    </dgm:pt>
    <dgm:pt modelId="{35D6C9EA-2425-46E2-B1B2-AE232ABB871F}" type="pres">
      <dgm:prSet presAssocID="{E8EBC753-59FD-425B-8857-A1BE5FE4D01D}" presName="spacer" presStyleCnt="0"/>
      <dgm:spPr/>
      <dgm:t>
        <a:bodyPr/>
        <a:lstStyle/>
        <a:p>
          <a:endParaRPr lang="en-US"/>
        </a:p>
      </dgm:t>
    </dgm:pt>
    <dgm:pt modelId="{51EC63AC-68A2-4D51-8E9B-7EB1237EC98C}" type="pres">
      <dgm:prSet presAssocID="{C8760274-5F08-43EE-A3B4-F757B563380D}" presName="parentText" presStyleLbl="node1" presStyleIdx="3" presStyleCnt="5">
        <dgm:presLayoutVars>
          <dgm:chMax val="0"/>
          <dgm:bulletEnabled val="1"/>
        </dgm:presLayoutVars>
      </dgm:prSet>
      <dgm:spPr/>
      <dgm:t>
        <a:bodyPr/>
        <a:lstStyle/>
        <a:p>
          <a:endParaRPr lang="en-US"/>
        </a:p>
      </dgm:t>
    </dgm:pt>
    <dgm:pt modelId="{95826056-CD2A-4DDE-BFBF-5B6E8FC134CC}" type="pres">
      <dgm:prSet presAssocID="{3BA6AD88-F143-4AEA-8BE8-30BD26500887}" presName="spacer" presStyleCnt="0"/>
      <dgm:spPr/>
      <dgm:t>
        <a:bodyPr/>
        <a:lstStyle/>
        <a:p>
          <a:endParaRPr lang="en-US"/>
        </a:p>
      </dgm:t>
    </dgm:pt>
    <dgm:pt modelId="{75AF3BE0-495E-4950-886B-1C097A428295}" type="pres">
      <dgm:prSet presAssocID="{A54A95A3-C1BB-4441-922D-758B91DED4E8}" presName="parentText" presStyleLbl="node1" presStyleIdx="4" presStyleCnt="5">
        <dgm:presLayoutVars>
          <dgm:chMax val="0"/>
          <dgm:bulletEnabled val="1"/>
        </dgm:presLayoutVars>
      </dgm:prSet>
      <dgm:spPr/>
      <dgm:t>
        <a:bodyPr/>
        <a:lstStyle/>
        <a:p>
          <a:endParaRPr lang="en-US"/>
        </a:p>
      </dgm:t>
    </dgm:pt>
  </dgm:ptLst>
  <dgm:cxnLst>
    <dgm:cxn modelId="{235D56D1-EA2F-4409-9163-AE64DEB0E3DE}" type="presOf" srcId="{81575207-0935-4F19-81AA-A31AD390E087}" destId="{E6B5C949-C96C-4579-9DB9-DAD01FDA2290}" srcOrd="0" destOrd="0" presId="urn:microsoft.com/office/officeart/2005/8/layout/vList2"/>
    <dgm:cxn modelId="{341DCC15-3EAF-43B0-9CE8-D491FC603D1E}" srcId="{81575207-0935-4F19-81AA-A31AD390E087}" destId="{C8760274-5F08-43EE-A3B4-F757B563380D}" srcOrd="3" destOrd="0" parTransId="{E5842C2C-A29C-4486-99E3-F4132B80D549}" sibTransId="{3BA6AD88-F143-4AEA-8BE8-30BD26500887}"/>
    <dgm:cxn modelId="{7B6315F6-2F26-4602-A5E9-E06619676023}" type="presOf" srcId="{1DD244F1-A088-498F-8B71-010EAC3204D6}" destId="{ACC3E4F0-80FD-4B48-838A-6A61ECCB9BD9}" srcOrd="0" destOrd="0" presId="urn:microsoft.com/office/officeart/2005/8/layout/vList2"/>
    <dgm:cxn modelId="{8422D339-F2C5-4F16-8A4B-77AC7CC92BFC}" srcId="{81575207-0935-4F19-81AA-A31AD390E087}" destId="{0C5AE3B8-97EF-4569-89BC-940C24E4FCAF}" srcOrd="1" destOrd="0" parTransId="{E0B2229E-A994-48F4-BC30-9BDCA843A605}" sibTransId="{582C5E3C-7E6E-4B0E-873C-FB5CF2BEC310}"/>
    <dgm:cxn modelId="{A7C0E32D-1782-42BD-9A45-206866F02F91}" type="presOf" srcId="{C8760274-5F08-43EE-A3B4-F757B563380D}" destId="{51EC63AC-68A2-4D51-8E9B-7EB1237EC98C}" srcOrd="0" destOrd="0" presId="urn:microsoft.com/office/officeart/2005/8/layout/vList2"/>
    <dgm:cxn modelId="{ADECC97C-4F86-48AB-92FD-80CC0D23CFC7}" srcId="{81575207-0935-4F19-81AA-A31AD390E087}" destId="{1DD244F1-A088-498F-8B71-010EAC3204D6}" srcOrd="2" destOrd="0" parTransId="{ECA79FC5-B78D-4F15-BFEC-61458AC269A3}" sibTransId="{E8EBC753-59FD-425B-8857-A1BE5FE4D01D}"/>
    <dgm:cxn modelId="{1380CE9C-48E3-401D-8B6D-88D7010A4CE0}" srcId="{81575207-0935-4F19-81AA-A31AD390E087}" destId="{A54A95A3-C1BB-4441-922D-758B91DED4E8}" srcOrd="4" destOrd="0" parTransId="{7AA89DAB-3B67-49DC-99FE-F2AFE08E3C15}" sibTransId="{ED6DFCD5-41F9-4510-A901-E550CB85E409}"/>
    <dgm:cxn modelId="{D5BAD836-9395-438D-A238-864069E7E406}" type="presOf" srcId="{0C5AE3B8-97EF-4569-89BC-940C24E4FCAF}" destId="{DDE077C3-4798-4859-B424-F33957F46615}" srcOrd="0" destOrd="0" presId="urn:microsoft.com/office/officeart/2005/8/layout/vList2"/>
    <dgm:cxn modelId="{95FFCAB9-D024-4F39-8E2F-7F670AF525EF}" srcId="{81575207-0935-4F19-81AA-A31AD390E087}" destId="{F6D045AC-6B03-4276-BC73-178A07B6BD14}" srcOrd="0" destOrd="0" parTransId="{46404BEA-AA7F-4362-A658-13448924FAEC}" sibTransId="{B16D9872-7D16-4D46-AE3C-E94FD35F31AE}"/>
    <dgm:cxn modelId="{4D7180CB-BE0E-4A9D-A940-2FDFA620E737}" type="presOf" srcId="{A54A95A3-C1BB-4441-922D-758B91DED4E8}" destId="{75AF3BE0-495E-4950-886B-1C097A428295}" srcOrd="0" destOrd="0" presId="urn:microsoft.com/office/officeart/2005/8/layout/vList2"/>
    <dgm:cxn modelId="{475D454A-3FFB-46E6-9E2C-8D7447944CBB}" type="presOf" srcId="{F6D045AC-6B03-4276-BC73-178A07B6BD14}" destId="{2B0CA882-3436-45C4-9314-9A9F5E048C02}" srcOrd="0" destOrd="0" presId="urn:microsoft.com/office/officeart/2005/8/layout/vList2"/>
    <dgm:cxn modelId="{6B581CF0-083A-4B14-B882-A60921DDCA99}" type="presParOf" srcId="{E6B5C949-C96C-4579-9DB9-DAD01FDA2290}" destId="{2B0CA882-3436-45C4-9314-9A9F5E048C02}" srcOrd="0" destOrd="0" presId="urn:microsoft.com/office/officeart/2005/8/layout/vList2"/>
    <dgm:cxn modelId="{4F7D4785-B1BE-4F00-98BF-173E5B346B8E}" type="presParOf" srcId="{E6B5C949-C96C-4579-9DB9-DAD01FDA2290}" destId="{8B31D848-9A76-4343-813C-F22C3E44FBE4}" srcOrd="1" destOrd="0" presId="urn:microsoft.com/office/officeart/2005/8/layout/vList2"/>
    <dgm:cxn modelId="{60FDA089-1840-4B42-8EF4-E30A9044D147}" type="presParOf" srcId="{E6B5C949-C96C-4579-9DB9-DAD01FDA2290}" destId="{DDE077C3-4798-4859-B424-F33957F46615}" srcOrd="2" destOrd="0" presId="urn:microsoft.com/office/officeart/2005/8/layout/vList2"/>
    <dgm:cxn modelId="{8ABF6AAD-E14B-4679-BFB1-28B00E8B900A}" type="presParOf" srcId="{E6B5C949-C96C-4579-9DB9-DAD01FDA2290}" destId="{0298CC94-0A89-4BE0-B615-83F831A36F08}" srcOrd="3" destOrd="0" presId="urn:microsoft.com/office/officeart/2005/8/layout/vList2"/>
    <dgm:cxn modelId="{F7876B83-8713-45E5-805C-B569CB6E0D28}" type="presParOf" srcId="{E6B5C949-C96C-4579-9DB9-DAD01FDA2290}" destId="{ACC3E4F0-80FD-4B48-838A-6A61ECCB9BD9}" srcOrd="4" destOrd="0" presId="urn:microsoft.com/office/officeart/2005/8/layout/vList2"/>
    <dgm:cxn modelId="{197A1B29-764B-4249-88EC-010934F1B5F9}" type="presParOf" srcId="{E6B5C949-C96C-4579-9DB9-DAD01FDA2290}" destId="{35D6C9EA-2425-46E2-B1B2-AE232ABB871F}" srcOrd="5" destOrd="0" presId="urn:microsoft.com/office/officeart/2005/8/layout/vList2"/>
    <dgm:cxn modelId="{EF268C44-BD53-4C2B-8CBC-0CF1993738A9}" type="presParOf" srcId="{E6B5C949-C96C-4579-9DB9-DAD01FDA2290}" destId="{51EC63AC-68A2-4D51-8E9B-7EB1237EC98C}" srcOrd="6" destOrd="0" presId="urn:microsoft.com/office/officeart/2005/8/layout/vList2"/>
    <dgm:cxn modelId="{1B367038-F206-4C56-BDC7-B3ACE32887D2}" type="presParOf" srcId="{E6B5C949-C96C-4579-9DB9-DAD01FDA2290}" destId="{95826056-CD2A-4DDE-BFBF-5B6E8FC134CC}" srcOrd="7" destOrd="0" presId="urn:microsoft.com/office/officeart/2005/8/layout/vList2"/>
    <dgm:cxn modelId="{29EC8AEF-EAAD-4AEE-9CF6-7A1FB22A3E1A}" type="presParOf" srcId="{E6B5C949-C96C-4579-9DB9-DAD01FDA2290}" destId="{75AF3BE0-495E-4950-886B-1C097A42829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5013CD66-95BD-4BE3-B5D7-37AF88B11A8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50EDC8B5-CD6F-4439-BEE2-E55B91818615}">
      <dgm:prSet phldrT="[Text]"/>
      <dgm:spPr/>
      <dgm:t>
        <a:bodyPr/>
        <a:lstStyle/>
        <a:p>
          <a:pPr algn="ctr"/>
          <a:r>
            <a:rPr lang="en-US" b="1" dirty="0" smtClean="0">
              <a:latin typeface="Georgia" panose="02040502050405020303" pitchFamily="18" charset="0"/>
            </a:rPr>
            <a:t>Important Features of Industrial Revolution</a:t>
          </a:r>
          <a:endParaRPr lang="en-US" b="1" dirty="0">
            <a:latin typeface="Georgia" panose="02040502050405020303" pitchFamily="18" charset="0"/>
          </a:endParaRPr>
        </a:p>
      </dgm:t>
    </dgm:pt>
    <dgm:pt modelId="{8BD705E7-1657-4E0E-8425-BB9D093A411F}" type="parTrans" cxnId="{FC0B7C84-FC84-4707-826D-A56D7B0E1576}">
      <dgm:prSet/>
      <dgm:spPr/>
      <dgm:t>
        <a:bodyPr/>
        <a:lstStyle/>
        <a:p>
          <a:pPr algn="ctr"/>
          <a:endParaRPr lang="en-US" b="1">
            <a:latin typeface="Georgia" panose="02040502050405020303" pitchFamily="18" charset="0"/>
          </a:endParaRPr>
        </a:p>
      </dgm:t>
    </dgm:pt>
    <dgm:pt modelId="{CCA6D7C4-D583-46F1-9A8B-8AA01BEEE6A6}" type="sibTrans" cxnId="{FC0B7C84-FC84-4707-826D-A56D7B0E1576}">
      <dgm:prSet/>
      <dgm:spPr/>
      <dgm:t>
        <a:bodyPr/>
        <a:lstStyle/>
        <a:p>
          <a:pPr algn="ctr"/>
          <a:endParaRPr lang="en-US" b="1">
            <a:latin typeface="Georgia" panose="02040502050405020303" pitchFamily="18" charset="0"/>
          </a:endParaRPr>
        </a:p>
      </dgm:t>
    </dgm:pt>
    <dgm:pt modelId="{D5BA2583-E997-41C0-8923-0DE78A691874}" type="pres">
      <dgm:prSet presAssocID="{5013CD66-95BD-4BE3-B5D7-37AF88B11A8B}" presName="vert0" presStyleCnt="0">
        <dgm:presLayoutVars>
          <dgm:dir/>
          <dgm:animOne val="branch"/>
          <dgm:animLvl val="lvl"/>
        </dgm:presLayoutVars>
      </dgm:prSet>
      <dgm:spPr/>
      <dgm:t>
        <a:bodyPr/>
        <a:lstStyle/>
        <a:p>
          <a:endParaRPr lang="en-US"/>
        </a:p>
      </dgm:t>
    </dgm:pt>
    <dgm:pt modelId="{5A1B72D0-CCA3-4317-B8E2-912B8E0D862B}" type="pres">
      <dgm:prSet presAssocID="{50EDC8B5-CD6F-4439-BEE2-E55B91818615}" presName="thickLine" presStyleLbl="alignNode1" presStyleIdx="0" presStyleCnt="1"/>
      <dgm:spPr/>
      <dgm:t>
        <a:bodyPr/>
        <a:lstStyle/>
        <a:p>
          <a:endParaRPr lang="en-US"/>
        </a:p>
      </dgm:t>
    </dgm:pt>
    <dgm:pt modelId="{E398ED15-E58B-47F2-BCBC-ABA63A02D0FB}" type="pres">
      <dgm:prSet presAssocID="{50EDC8B5-CD6F-4439-BEE2-E55B91818615}" presName="horz1" presStyleCnt="0"/>
      <dgm:spPr/>
      <dgm:t>
        <a:bodyPr/>
        <a:lstStyle/>
        <a:p>
          <a:endParaRPr lang="en-US"/>
        </a:p>
      </dgm:t>
    </dgm:pt>
    <dgm:pt modelId="{3FB1C20C-0405-47A8-B4A5-22BF698AC33F}" type="pres">
      <dgm:prSet presAssocID="{50EDC8B5-CD6F-4439-BEE2-E55B91818615}" presName="tx1" presStyleLbl="revTx" presStyleIdx="0" presStyleCnt="1"/>
      <dgm:spPr/>
      <dgm:t>
        <a:bodyPr/>
        <a:lstStyle/>
        <a:p>
          <a:endParaRPr lang="en-US"/>
        </a:p>
      </dgm:t>
    </dgm:pt>
    <dgm:pt modelId="{CFED751A-B4C1-40F8-A914-0FC7B2FF9AB4}" type="pres">
      <dgm:prSet presAssocID="{50EDC8B5-CD6F-4439-BEE2-E55B91818615}" presName="vert1" presStyleCnt="0"/>
      <dgm:spPr/>
      <dgm:t>
        <a:bodyPr/>
        <a:lstStyle/>
        <a:p>
          <a:endParaRPr lang="en-US"/>
        </a:p>
      </dgm:t>
    </dgm:pt>
  </dgm:ptLst>
  <dgm:cxnLst>
    <dgm:cxn modelId="{C9F03B04-6A14-481A-A680-E30B505165F9}" type="presOf" srcId="{50EDC8B5-CD6F-4439-BEE2-E55B91818615}" destId="{3FB1C20C-0405-47A8-B4A5-22BF698AC33F}" srcOrd="0" destOrd="0" presId="urn:microsoft.com/office/officeart/2008/layout/LinedList"/>
    <dgm:cxn modelId="{3D410294-2015-42C1-BA0E-A4943E95EACB}" type="presOf" srcId="{5013CD66-95BD-4BE3-B5D7-37AF88B11A8B}" destId="{D5BA2583-E997-41C0-8923-0DE78A691874}" srcOrd="0" destOrd="0" presId="urn:microsoft.com/office/officeart/2008/layout/LinedList"/>
    <dgm:cxn modelId="{FC0B7C84-FC84-4707-826D-A56D7B0E1576}" srcId="{5013CD66-95BD-4BE3-B5D7-37AF88B11A8B}" destId="{50EDC8B5-CD6F-4439-BEE2-E55B91818615}" srcOrd="0" destOrd="0" parTransId="{8BD705E7-1657-4E0E-8425-BB9D093A411F}" sibTransId="{CCA6D7C4-D583-46F1-9A8B-8AA01BEEE6A6}"/>
    <dgm:cxn modelId="{A1FC2BF0-CE40-4942-BE6A-9FBD3CF8A5EB}" type="presParOf" srcId="{D5BA2583-E997-41C0-8923-0DE78A691874}" destId="{5A1B72D0-CCA3-4317-B8E2-912B8E0D862B}" srcOrd="0" destOrd="0" presId="urn:microsoft.com/office/officeart/2008/layout/LinedList"/>
    <dgm:cxn modelId="{AF1BD1C0-E4E8-4994-BF17-B04B8226837B}" type="presParOf" srcId="{D5BA2583-E997-41C0-8923-0DE78A691874}" destId="{E398ED15-E58B-47F2-BCBC-ABA63A02D0FB}" srcOrd="1" destOrd="0" presId="urn:microsoft.com/office/officeart/2008/layout/LinedList"/>
    <dgm:cxn modelId="{88A17A0E-E4F4-4A2C-9CD0-401ECCB13D3E}" type="presParOf" srcId="{E398ED15-E58B-47F2-BCBC-ABA63A02D0FB}" destId="{3FB1C20C-0405-47A8-B4A5-22BF698AC33F}" srcOrd="0" destOrd="0" presId="urn:microsoft.com/office/officeart/2008/layout/LinedList"/>
    <dgm:cxn modelId="{CC539227-C6FD-4CF1-A24F-8A5CEA106BF2}" type="presParOf" srcId="{E398ED15-E58B-47F2-BCBC-ABA63A02D0FB}" destId="{CFED751A-B4C1-40F8-A914-0FC7B2FF9AB4}"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E4813EEE-F9A9-4964-A9C2-5EC34864157C}"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D861C554-F38C-466A-AE8F-7ADE9BCFB146}">
      <dgm:prSet phldrT="[Text]" custT="1"/>
      <dgm:spPr/>
      <dgm:t>
        <a:bodyPr/>
        <a:lstStyle/>
        <a:p>
          <a:r>
            <a:rPr lang="en-US" sz="2400" dirty="0" smtClean="0">
              <a:latin typeface="Georgia" panose="02040502050405020303" pitchFamily="18" charset="0"/>
            </a:rPr>
            <a:t>The French Revolution was a period of political and societal change in France that began with the Estates General of 1789, and ended in 1799 and the formation of the French Consulate. </a:t>
          </a:r>
          <a:endParaRPr lang="en-US" sz="2400" dirty="0">
            <a:latin typeface="Georgia" panose="02040502050405020303" pitchFamily="18" charset="0"/>
          </a:endParaRPr>
        </a:p>
      </dgm:t>
    </dgm:pt>
    <dgm:pt modelId="{8DA39C96-B0CB-464F-8B9A-E135FF675BC7}" type="parTrans" cxnId="{7029891E-CF2D-4268-9C32-718DCA0420D9}">
      <dgm:prSet/>
      <dgm:spPr/>
      <dgm:t>
        <a:bodyPr/>
        <a:lstStyle/>
        <a:p>
          <a:endParaRPr lang="en-US" sz="1600">
            <a:latin typeface="Georgia" panose="02040502050405020303" pitchFamily="18" charset="0"/>
          </a:endParaRPr>
        </a:p>
      </dgm:t>
    </dgm:pt>
    <dgm:pt modelId="{DD80F081-7DD3-4988-A5B6-35871DA685C7}" type="sibTrans" cxnId="{7029891E-CF2D-4268-9C32-718DCA0420D9}">
      <dgm:prSet/>
      <dgm:spPr/>
      <dgm:t>
        <a:bodyPr/>
        <a:lstStyle/>
        <a:p>
          <a:endParaRPr lang="en-US" sz="1600">
            <a:latin typeface="Georgia" panose="02040502050405020303" pitchFamily="18" charset="0"/>
          </a:endParaRPr>
        </a:p>
      </dgm:t>
    </dgm:pt>
    <dgm:pt modelId="{1B5ACA3C-4A1C-4CFF-89BD-FB475F06C4BA}" type="pres">
      <dgm:prSet presAssocID="{E4813EEE-F9A9-4964-A9C2-5EC34864157C}" presName="vert0" presStyleCnt="0">
        <dgm:presLayoutVars>
          <dgm:dir/>
          <dgm:animOne val="branch"/>
          <dgm:animLvl val="lvl"/>
        </dgm:presLayoutVars>
      </dgm:prSet>
      <dgm:spPr/>
      <dgm:t>
        <a:bodyPr/>
        <a:lstStyle/>
        <a:p>
          <a:endParaRPr lang="en-US"/>
        </a:p>
      </dgm:t>
    </dgm:pt>
    <dgm:pt modelId="{FB1B77B2-2889-4C32-8629-EB86CE5E62D2}" type="pres">
      <dgm:prSet presAssocID="{D861C554-F38C-466A-AE8F-7ADE9BCFB146}" presName="thickLine" presStyleLbl="alignNode1" presStyleIdx="0" presStyleCnt="1"/>
      <dgm:spPr/>
      <dgm:t>
        <a:bodyPr/>
        <a:lstStyle/>
        <a:p>
          <a:endParaRPr lang="en-US"/>
        </a:p>
      </dgm:t>
    </dgm:pt>
    <dgm:pt modelId="{7F240AFC-D167-44C3-9AD8-EFE793718A27}" type="pres">
      <dgm:prSet presAssocID="{D861C554-F38C-466A-AE8F-7ADE9BCFB146}" presName="horz1" presStyleCnt="0"/>
      <dgm:spPr/>
      <dgm:t>
        <a:bodyPr/>
        <a:lstStyle/>
        <a:p>
          <a:endParaRPr lang="en-US"/>
        </a:p>
      </dgm:t>
    </dgm:pt>
    <dgm:pt modelId="{538B48C8-55ED-4DA8-B91B-75E752163DA6}" type="pres">
      <dgm:prSet presAssocID="{D861C554-F38C-466A-AE8F-7ADE9BCFB146}" presName="tx1" presStyleLbl="revTx" presStyleIdx="0" presStyleCnt="1"/>
      <dgm:spPr/>
      <dgm:t>
        <a:bodyPr/>
        <a:lstStyle/>
        <a:p>
          <a:endParaRPr lang="en-US"/>
        </a:p>
      </dgm:t>
    </dgm:pt>
    <dgm:pt modelId="{04A177FB-F05B-4817-A654-10C702D7429F}" type="pres">
      <dgm:prSet presAssocID="{D861C554-F38C-466A-AE8F-7ADE9BCFB146}" presName="vert1" presStyleCnt="0"/>
      <dgm:spPr/>
      <dgm:t>
        <a:bodyPr/>
        <a:lstStyle/>
        <a:p>
          <a:endParaRPr lang="en-US"/>
        </a:p>
      </dgm:t>
    </dgm:pt>
  </dgm:ptLst>
  <dgm:cxnLst>
    <dgm:cxn modelId="{7029891E-CF2D-4268-9C32-718DCA0420D9}" srcId="{E4813EEE-F9A9-4964-A9C2-5EC34864157C}" destId="{D861C554-F38C-466A-AE8F-7ADE9BCFB146}" srcOrd="0" destOrd="0" parTransId="{8DA39C96-B0CB-464F-8B9A-E135FF675BC7}" sibTransId="{DD80F081-7DD3-4988-A5B6-35871DA685C7}"/>
    <dgm:cxn modelId="{DF518717-CDD9-40B8-8778-6EB27E941CEE}" type="presOf" srcId="{D861C554-F38C-466A-AE8F-7ADE9BCFB146}" destId="{538B48C8-55ED-4DA8-B91B-75E752163DA6}" srcOrd="0" destOrd="0" presId="urn:microsoft.com/office/officeart/2008/layout/LinedList"/>
    <dgm:cxn modelId="{DC12D396-CC3B-43C8-976B-5C9DBF633A2C}" type="presOf" srcId="{E4813EEE-F9A9-4964-A9C2-5EC34864157C}" destId="{1B5ACA3C-4A1C-4CFF-89BD-FB475F06C4BA}" srcOrd="0" destOrd="0" presId="urn:microsoft.com/office/officeart/2008/layout/LinedList"/>
    <dgm:cxn modelId="{69BCDBC3-E782-4923-9A21-AE758C0DA2ED}" type="presParOf" srcId="{1B5ACA3C-4A1C-4CFF-89BD-FB475F06C4BA}" destId="{FB1B77B2-2889-4C32-8629-EB86CE5E62D2}" srcOrd="0" destOrd="0" presId="urn:microsoft.com/office/officeart/2008/layout/LinedList"/>
    <dgm:cxn modelId="{7CB7A76E-73B6-4380-945A-109095B8F5F6}" type="presParOf" srcId="{1B5ACA3C-4A1C-4CFF-89BD-FB475F06C4BA}" destId="{7F240AFC-D167-44C3-9AD8-EFE793718A27}" srcOrd="1" destOrd="0" presId="urn:microsoft.com/office/officeart/2008/layout/LinedList"/>
    <dgm:cxn modelId="{C5B6F889-51F0-45C2-A9C5-325DD2B2D9E3}" type="presParOf" srcId="{7F240AFC-D167-44C3-9AD8-EFE793718A27}" destId="{538B48C8-55ED-4DA8-B91B-75E752163DA6}" srcOrd="0" destOrd="0" presId="urn:microsoft.com/office/officeart/2008/layout/LinedList"/>
    <dgm:cxn modelId="{77E65AFA-7279-4A3B-9329-83770226F0F6}" type="presParOf" srcId="{7F240AFC-D167-44C3-9AD8-EFE793718A27}" destId="{04A177FB-F05B-4817-A654-10C702D742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DE15494B-DB15-46FD-A002-1E4DCB609EA2}"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3BBC8D92-E76B-4236-A9D7-E1760A2CE6F5}">
      <dgm:prSet phldrT="[Text]"/>
      <dgm:spPr/>
      <dgm:t>
        <a:bodyPr/>
        <a:lstStyle/>
        <a:p>
          <a:pPr algn="ctr"/>
          <a:r>
            <a:rPr lang="en-US" b="1" dirty="0" smtClean="0">
              <a:latin typeface="Georgia" panose="02040502050405020303" pitchFamily="18" charset="0"/>
            </a:rPr>
            <a:t>French Revolution </a:t>
          </a:r>
          <a:endParaRPr lang="en-US" b="1" dirty="0">
            <a:latin typeface="Georgia" panose="02040502050405020303" pitchFamily="18" charset="0"/>
          </a:endParaRPr>
        </a:p>
      </dgm:t>
    </dgm:pt>
    <dgm:pt modelId="{4F407FF0-C9FE-4292-80C9-A405DDC5A8F0}" type="parTrans" cxnId="{EA082B6C-9D0A-4011-BE5E-DBEAE8ABA5E6}">
      <dgm:prSet/>
      <dgm:spPr/>
      <dgm:t>
        <a:bodyPr/>
        <a:lstStyle/>
        <a:p>
          <a:pPr algn="ctr"/>
          <a:endParaRPr lang="en-US" b="1">
            <a:latin typeface="Georgia" panose="02040502050405020303" pitchFamily="18" charset="0"/>
          </a:endParaRPr>
        </a:p>
      </dgm:t>
    </dgm:pt>
    <dgm:pt modelId="{88E4360D-E8C0-4427-98A1-F1643BC105D9}" type="sibTrans" cxnId="{EA082B6C-9D0A-4011-BE5E-DBEAE8ABA5E6}">
      <dgm:prSet/>
      <dgm:spPr/>
      <dgm:t>
        <a:bodyPr/>
        <a:lstStyle/>
        <a:p>
          <a:pPr algn="ctr"/>
          <a:endParaRPr lang="en-US" b="1">
            <a:latin typeface="Georgia" panose="02040502050405020303" pitchFamily="18" charset="0"/>
          </a:endParaRPr>
        </a:p>
      </dgm:t>
    </dgm:pt>
    <dgm:pt modelId="{5936B3A8-754D-45C4-9725-EA7B427C01E8}" type="pres">
      <dgm:prSet presAssocID="{DE15494B-DB15-46FD-A002-1E4DCB609EA2}" presName="vert0" presStyleCnt="0">
        <dgm:presLayoutVars>
          <dgm:dir/>
          <dgm:animOne val="branch"/>
          <dgm:animLvl val="lvl"/>
        </dgm:presLayoutVars>
      </dgm:prSet>
      <dgm:spPr/>
      <dgm:t>
        <a:bodyPr/>
        <a:lstStyle/>
        <a:p>
          <a:endParaRPr lang="en-US"/>
        </a:p>
      </dgm:t>
    </dgm:pt>
    <dgm:pt modelId="{C326E4CF-453E-4F53-BB55-B5D60A9B63F5}" type="pres">
      <dgm:prSet presAssocID="{3BBC8D92-E76B-4236-A9D7-E1760A2CE6F5}" presName="thickLine" presStyleLbl="alignNode1" presStyleIdx="0" presStyleCnt="1"/>
      <dgm:spPr/>
      <dgm:t>
        <a:bodyPr/>
        <a:lstStyle/>
        <a:p>
          <a:endParaRPr lang="en-US"/>
        </a:p>
      </dgm:t>
    </dgm:pt>
    <dgm:pt modelId="{051543A7-1E7A-4184-865F-065E8610EE08}" type="pres">
      <dgm:prSet presAssocID="{3BBC8D92-E76B-4236-A9D7-E1760A2CE6F5}" presName="horz1" presStyleCnt="0"/>
      <dgm:spPr/>
      <dgm:t>
        <a:bodyPr/>
        <a:lstStyle/>
        <a:p>
          <a:endParaRPr lang="en-US"/>
        </a:p>
      </dgm:t>
    </dgm:pt>
    <dgm:pt modelId="{3AA33A59-2B99-4343-9CDC-C2B929E02507}" type="pres">
      <dgm:prSet presAssocID="{3BBC8D92-E76B-4236-A9D7-E1760A2CE6F5}" presName="tx1" presStyleLbl="revTx" presStyleIdx="0" presStyleCnt="1"/>
      <dgm:spPr/>
      <dgm:t>
        <a:bodyPr/>
        <a:lstStyle/>
        <a:p>
          <a:endParaRPr lang="en-US"/>
        </a:p>
      </dgm:t>
    </dgm:pt>
    <dgm:pt modelId="{23D7090E-E44B-4246-A038-972D8BF33158}" type="pres">
      <dgm:prSet presAssocID="{3BBC8D92-E76B-4236-A9D7-E1760A2CE6F5}" presName="vert1" presStyleCnt="0"/>
      <dgm:spPr/>
      <dgm:t>
        <a:bodyPr/>
        <a:lstStyle/>
        <a:p>
          <a:endParaRPr lang="en-US"/>
        </a:p>
      </dgm:t>
    </dgm:pt>
  </dgm:ptLst>
  <dgm:cxnLst>
    <dgm:cxn modelId="{AFD7E3BE-5B7A-4B79-A07B-D7690968D796}" type="presOf" srcId="{3BBC8D92-E76B-4236-A9D7-E1760A2CE6F5}" destId="{3AA33A59-2B99-4343-9CDC-C2B929E02507}" srcOrd="0" destOrd="0" presId="urn:microsoft.com/office/officeart/2008/layout/LinedList"/>
    <dgm:cxn modelId="{F4AD58B5-88DB-4610-8FCB-48B285C20F92}" type="presOf" srcId="{DE15494B-DB15-46FD-A002-1E4DCB609EA2}" destId="{5936B3A8-754D-45C4-9725-EA7B427C01E8}" srcOrd="0" destOrd="0" presId="urn:microsoft.com/office/officeart/2008/layout/LinedList"/>
    <dgm:cxn modelId="{EA082B6C-9D0A-4011-BE5E-DBEAE8ABA5E6}" srcId="{DE15494B-DB15-46FD-A002-1E4DCB609EA2}" destId="{3BBC8D92-E76B-4236-A9D7-E1760A2CE6F5}" srcOrd="0" destOrd="0" parTransId="{4F407FF0-C9FE-4292-80C9-A405DDC5A8F0}" sibTransId="{88E4360D-E8C0-4427-98A1-F1643BC105D9}"/>
    <dgm:cxn modelId="{6A36BDC8-4F72-46AA-B21D-53FEA39E3504}" type="presParOf" srcId="{5936B3A8-754D-45C4-9725-EA7B427C01E8}" destId="{C326E4CF-453E-4F53-BB55-B5D60A9B63F5}" srcOrd="0" destOrd="0" presId="urn:microsoft.com/office/officeart/2008/layout/LinedList"/>
    <dgm:cxn modelId="{4D7D19FA-CA51-4403-9893-651620BCF8A8}" type="presParOf" srcId="{5936B3A8-754D-45C4-9725-EA7B427C01E8}" destId="{051543A7-1E7A-4184-865F-065E8610EE08}" srcOrd="1" destOrd="0" presId="urn:microsoft.com/office/officeart/2008/layout/LinedList"/>
    <dgm:cxn modelId="{31476A82-E7E7-45EB-92DC-F2F71CD52C56}" type="presParOf" srcId="{051543A7-1E7A-4184-865F-065E8610EE08}" destId="{3AA33A59-2B99-4343-9CDC-C2B929E02507}" srcOrd="0" destOrd="0" presId="urn:microsoft.com/office/officeart/2008/layout/LinedList"/>
    <dgm:cxn modelId="{EFE43D3B-77E7-44B2-9159-C7CF5028FB57}" type="presParOf" srcId="{051543A7-1E7A-4184-865F-065E8610EE08}" destId="{23D7090E-E44B-4246-A038-972D8BF33158}"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FD8963D6-7808-40DE-9710-90EBCA947AC7}" type="doc">
      <dgm:prSet loTypeId="urn:microsoft.com/office/officeart/2005/8/layout/vList5" loCatId="list" qsTypeId="urn:microsoft.com/office/officeart/2005/8/quickstyle/simple3" qsCatId="simple" csTypeId="urn:microsoft.com/office/officeart/2005/8/colors/colorful2" csCatId="colorful" phldr="1"/>
      <dgm:spPr/>
      <dgm:t>
        <a:bodyPr/>
        <a:lstStyle/>
        <a:p>
          <a:endParaRPr lang="en-US"/>
        </a:p>
      </dgm:t>
    </dgm:pt>
    <dgm:pt modelId="{432171C6-BEC1-49D1-85CC-8D48C9A2FA7C}">
      <dgm:prSet phldrT="[Text]" custT="1"/>
      <dgm:spPr>
        <a:solidFill>
          <a:srgbClr val="F2FDB9"/>
        </a:solidFill>
      </dgm:spPr>
      <dgm:t>
        <a:bodyPr/>
        <a:lstStyle/>
        <a:p>
          <a:r>
            <a:rPr lang="en-US" sz="3200" dirty="0" smtClean="0">
              <a:latin typeface="Georgia" panose="02040502050405020303" pitchFamily="18" charset="0"/>
            </a:rPr>
            <a:t>Social</a:t>
          </a:r>
          <a:endParaRPr lang="en-US" sz="3200" dirty="0">
            <a:latin typeface="Georgia" panose="02040502050405020303" pitchFamily="18" charset="0"/>
          </a:endParaRPr>
        </a:p>
      </dgm:t>
    </dgm:pt>
    <dgm:pt modelId="{00BD8E09-E3FA-4933-B085-BB523E707FE6}" type="parTrans" cxnId="{9FE10A02-7675-45BE-A85A-7225EB7D634C}">
      <dgm:prSet/>
      <dgm:spPr/>
      <dgm:t>
        <a:bodyPr/>
        <a:lstStyle/>
        <a:p>
          <a:endParaRPr lang="en-US" sz="1100">
            <a:latin typeface="Georgia" panose="02040502050405020303" pitchFamily="18" charset="0"/>
          </a:endParaRPr>
        </a:p>
      </dgm:t>
    </dgm:pt>
    <dgm:pt modelId="{B3001957-B194-4CC7-AF1C-0699EE6B09CC}" type="sibTrans" cxnId="{9FE10A02-7675-45BE-A85A-7225EB7D634C}">
      <dgm:prSet/>
      <dgm:spPr/>
      <dgm:t>
        <a:bodyPr/>
        <a:lstStyle/>
        <a:p>
          <a:endParaRPr lang="en-US" sz="1100">
            <a:latin typeface="Georgia" panose="02040502050405020303" pitchFamily="18" charset="0"/>
          </a:endParaRPr>
        </a:p>
      </dgm:t>
    </dgm:pt>
    <dgm:pt modelId="{67DD3EE3-5F51-4716-A039-5694EF2C9FF4}">
      <dgm:prSet custT="1"/>
      <dgm:spPr>
        <a:solidFill>
          <a:srgbClr val="CCCCFF"/>
        </a:solidFill>
      </dgm:spPr>
      <dgm:t>
        <a:bodyPr/>
        <a:lstStyle/>
        <a:p>
          <a:r>
            <a:rPr lang="en-US" sz="3200" dirty="0" smtClean="0">
              <a:latin typeface="Georgia" panose="02040502050405020303" pitchFamily="18" charset="0"/>
            </a:rPr>
            <a:t>Political</a:t>
          </a:r>
        </a:p>
      </dgm:t>
    </dgm:pt>
    <dgm:pt modelId="{447604E9-FC78-48C2-BAB7-512198B4C63F}" type="parTrans" cxnId="{DE837875-FC4A-4BA4-A4ED-B266FD148D63}">
      <dgm:prSet/>
      <dgm:spPr/>
      <dgm:t>
        <a:bodyPr/>
        <a:lstStyle/>
        <a:p>
          <a:endParaRPr lang="en-US" sz="1100">
            <a:latin typeface="Georgia" panose="02040502050405020303" pitchFamily="18" charset="0"/>
          </a:endParaRPr>
        </a:p>
      </dgm:t>
    </dgm:pt>
    <dgm:pt modelId="{C2FF6EEA-C3EF-47CF-B499-47034E94E75E}" type="sibTrans" cxnId="{DE837875-FC4A-4BA4-A4ED-B266FD148D63}">
      <dgm:prSet/>
      <dgm:spPr/>
      <dgm:t>
        <a:bodyPr/>
        <a:lstStyle/>
        <a:p>
          <a:endParaRPr lang="en-US" sz="1100">
            <a:latin typeface="Georgia" panose="02040502050405020303" pitchFamily="18" charset="0"/>
          </a:endParaRPr>
        </a:p>
      </dgm:t>
    </dgm:pt>
    <dgm:pt modelId="{1CBB40E7-8C2F-499F-B570-FBCA71B0F9C9}">
      <dgm:prSet custT="1"/>
      <dgm:spPr>
        <a:solidFill>
          <a:srgbClr val="FF7C80"/>
        </a:solidFill>
      </dgm:spPr>
      <dgm:t>
        <a:bodyPr/>
        <a:lstStyle/>
        <a:p>
          <a:r>
            <a:rPr lang="en-US" sz="3200" dirty="0" smtClean="0">
              <a:latin typeface="Georgia" panose="02040502050405020303" pitchFamily="18" charset="0"/>
            </a:rPr>
            <a:t>Intellectual</a:t>
          </a:r>
        </a:p>
      </dgm:t>
    </dgm:pt>
    <dgm:pt modelId="{DE7DF142-69FF-47E5-8487-ECD119F53701}" type="parTrans" cxnId="{7D271F18-38C7-47C0-B05F-509B9A549598}">
      <dgm:prSet/>
      <dgm:spPr/>
      <dgm:t>
        <a:bodyPr/>
        <a:lstStyle/>
        <a:p>
          <a:endParaRPr lang="en-US" sz="1100">
            <a:latin typeface="Georgia" panose="02040502050405020303" pitchFamily="18" charset="0"/>
          </a:endParaRPr>
        </a:p>
      </dgm:t>
    </dgm:pt>
    <dgm:pt modelId="{E27E6884-6CAD-4EBB-84B1-50DA6F824474}" type="sibTrans" cxnId="{7D271F18-38C7-47C0-B05F-509B9A549598}">
      <dgm:prSet/>
      <dgm:spPr/>
      <dgm:t>
        <a:bodyPr/>
        <a:lstStyle/>
        <a:p>
          <a:endParaRPr lang="en-US" sz="1100">
            <a:latin typeface="Georgia" panose="02040502050405020303" pitchFamily="18" charset="0"/>
          </a:endParaRPr>
        </a:p>
      </dgm:t>
    </dgm:pt>
    <dgm:pt modelId="{0B946319-7D63-427C-A264-B83710085C72}">
      <dgm:prSet phldrT="[Text]" custT="1"/>
      <dgm:spPr>
        <a:solidFill>
          <a:srgbClr val="006666"/>
        </a:solidFill>
      </dgm:spPr>
      <dgm:t>
        <a:bodyPr/>
        <a:lstStyle/>
        <a:p>
          <a:r>
            <a:rPr lang="en-US" sz="3200" dirty="0" smtClean="0">
              <a:solidFill>
                <a:schemeClr val="bg1"/>
              </a:solidFill>
              <a:latin typeface="Georgia" panose="02040502050405020303" pitchFamily="18" charset="0"/>
            </a:rPr>
            <a:t>Economic</a:t>
          </a:r>
          <a:endParaRPr lang="en-US" sz="3200" dirty="0">
            <a:solidFill>
              <a:schemeClr val="bg1"/>
            </a:solidFill>
          </a:endParaRPr>
        </a:p>
      </dgm:t>
    </dgm:pt>
    <dgm:pt modelId="{809E2D48-815F-4CDC-88A6-C9AA58715455}" type="parTrans" cxnId="{750B5F3C-147A-4265-94E6-05B998513CFB}">
      <dgm:prSet/>
      <dgm:spPr/>
      <dgm:t>
        <a:bodyPr/>
        <a:lstStyle/>
        <a:p>
          <a:endParaRPr lang="en-US" sz="1100"/>
        </a:p>
      </dgm:t>
    </dgm:pt>
    <dgm:pt modelId="{9A9E99F0-1A96-4EE7-9B58-BC6722B40255}" type="sibTrans" cxnId="{750B5F3C-147A-4265-94E6-05B998513CFB}">
      <dgm:prSet/>
      <dgm:spPr/>
      <dgm:t>
        <a:bodyPr/>
        <a:lstStyle/>
        <a:p>
          <a:endParaRPr lang="en-US" sz="1100"/>
        </a:p>
      </dgm:t>
    </dgm:pt>
    <dgm:pt modelId="{39D30AD9-E3C4-4570-9540-29F2B4AEDF22}">
      <dgm:prSet phldrT="[Text]" custT="1"/>
      <dgm:spPr>
        <a:solidFill>
          <a:srgbClr val="F2FDB9">
            <a:alpha val="90000"/>
          </a:srgbClr>
        </a:solidFill>
      </dgm:spPr>
      <dgm:t>
        <a:bodyPr/>
        <a:lstStyle/>
        <a:p>
          <a:r>
            <a:rPr lang="en-US" sz="1800" dirty="0" smtClean="0">
              <a:latin typeface="Georgia" panose="02040502050405020303" pitchFamily="18" charset="0"/>
            </a:rPr>
            <a:t>The social conditions in France in the late 18th century were extremely </a:t>
          </a:r>
          <a:r>
            <a:rPr lang="en-US" sz="1800" b="1" dirty="0" smtClean="0">
              <a:latin typeface="Georgia" panose="02040502050405020303" pitchFamily="18" charset="0"/>
            </a:rPr>
            <a:t>unequal</a:t>
          </a:r>
          <a:r>
            <a:rPr lang="en-US" sz="1800" dirty="0" smtClean="0">
              <a:latin typeface="Georgia" panose="02040502050405020303" pitchFamily="18" charset="0"/>
            </a:rPr>
            <a:t> and </a:t>
          </a:r>
          <a:r>
            <a:rPr lang="en-US" sz="1800" b="1" dirty="0" smtClean="0">
              <a:latin typeface="Georgia" panose="02040502050405020303" pitchFamily="18" charset="0"/>
            </a:rPr>
            <a:t>exploitative</a:t>
          </a:r>
          <a:r>
            <a:rPr lang="en-US" sz="1800" dirty="0" smtClean="0">
              <a:latin typeface="Georgia" panose="02040502050405020303" pitchFamily="18" charset="0"/>
            </a:rPr>
            <a:t>. </a:t>
          </a:r>
        </a:p>
      </dgm:t>
    </dgm:pt>
    <dgm:pt modelId="{40B4F23D-C799-4CA6-838A-177F604946ED}" type="parTrans" cxnId="{732EE5AE-EA40-4980-B833-69B2B77C0DE4}">
      <dgm:prSet/>
      <dgm:spPr/>
      <dgm:t>
        <a:bodyPr/>
        <a:lstStyle/>
        <a:p>
          <a:endParaRPr lang="en-US" sz="1100"/>
        </a:p>
      </dgm:t>
    </dgm:pt>
    <dgm:pt modelId="{F221B854-1F11-4D8B-9347-0E413288A2B7}" type="sibTrans" cxnId="{732EE5AE-EA40-4980-B833-69B2B77C0DE4}">
      <dgm:prSet/>
      <dgm:spPr/>
      <dgm:t>
        <a:bodyPr/>
        <a:lstStyle/>
        <a:p>
          <a:endParaRPr lang="en-US" sz="1100"/>
        </a:p>
      </dgm:t>
    </dgm:pt>
    <dgm:pt modelId="{7DE3E8A0-ED5F-4FB6-9D36-CECBB67C5BFC}">
      <dgm:prSet phldrT="[Text]" custT="1"/>
      <dgm:spPr>
        <a:solidFill>
          <a:srgbClr val="006666">
            <a:alpha val="90000"/>
          </a:srgbClr>
        </a:solidFill>
      </dgm:spPr>
      <dgm:t>
        <a:bodyPr/>
        <a:lstStyle/>
        <a:p>
          <a:r>
            <a:rPr lang="en-US" sz="1800" dirty="0" smtClean="0">
              <a:solidFill>
                <a:schemeClr val="bg1"/>
              </a:solidFill>
              <a:latin typeface="Georgia" panose="02040502050405020303" pitchFamily="18" charset="0"/>
            </a:rPr>
            <a:t>The privileged classes were excused from paying taxes. </a:t>
          </a:r>
          <a:r>
            <a:rPr lang="en-US" sz="1800" b="1" dirty="0" smtClean="0">
              <a:solidFill>
                <a:schemeClr val="bg1"/>
              </a:solidFill>
              <a:latin typeface="Georgia" panose="02040502050405020303" pitchFamily="18" charset="0"/>
            </a:rPr>
            <a:t>The Third Estate </a:t>
          </a:r>
          <a:r>
            <a:rPr lang="en-US" sz="1800" dirty="0" smtClean="0">
              <a:solidFill>
                <a:schemeClr val="bg1"/>
              </a:solidFill>
              <a:latin typeface="Georgia" panose="02040502050405020303" pitchFamily="18" charset="0"/>
            </a:rPr>
            <a:t>was more and more burdened with them leading to economic unrest. </a:t>
          </a:r>
          <a:endParaRPr lang="en-US" sz="1800" dirty="0">
            <a:solidFill>
              <a:schemeClr val="bg1"/>
            </a:solidFill>
          </a:endParaRPr>
        </a:p>
      </dgm:t>
    </dgm:pt>
    <dgm:pt modelId="{138F4A6D-BADA-4796-873F-D6010CD1F98F}" type="parTrans" cxnId="{7B3B8E6D-3210-46A8-9CEE-F5229E0C881B}">
      <dgm:prSet/>
      <dgm:spPr/>
      <dgm:t>
        <a:bodyPr/>
        <a:lstStyle/>
        <a:p>
          <a:endParaRPr lang="en-US" sz="1100"/>
        </a:p>
      </dgm:t>
    </dgm:pt>
    <dgm:pt modelId="{A8A170B5-909E-4393-B5D2-D328604A73A2}" type="sibTrans" cxnId="{7B3B8E6D-3210-46A8-9CEE-F5229E0C881B}">
      <dgm:prSet/>
      <dgm:spPr/>
      <dgm:t>
        <a:bodyPr/>
        <a:lstStyle/>
        <a:p>
          <a:endParaRPr lang="en-US" sz="1100"/>
        </a:p>
      </dgm:t>
    </dgm:pt>
    <dgm:pt modelId="{C7E9CA02-C7AC-494A-A76D-F454E9EBC3F7}">
      <dgm:prSet custT="1"/>
      <dgm:spPr>
        <a:solidFill>
          <a:srgbClr val="CCCCFF">
            <a:alpha val="90000"/>
          </a:srgbClr>
        </a:solidFill>
      </dgm:spPr>
      <dgm:t>
        <a:bodyPr/>
        <a:lstStyle/>
        <a:p>
          <a:r>
            <a:rPr lang="en-US" sz="1600" dirty="0" smtClean="0">
              <a:solidFill>
                <a:schemeClr val="tx1"/>
              </a:solidFill>
              <a:latin typeface="Georgia" panose="02040502050405020303" pitchFamily="18" charset="0"/>
            </a:rPr>
            <a:t>The </a:t>
          </a:r>
          <a:r>
            <a:rPr lang="en-US" sz="1600" b="1" dirty="0" smtClean="0">
              <a:solidFill>
                <a:schemeClr val="tx1"/>
              </a:solidFill>
              <a:latin typeface="Georgia" panose="02040502050405020303" pitchFamily="18" charset="0"/>
            </a:rPr>
            <a:t>King of France, Louis XVI </a:t>
          </a:r>
          <a:r>
            <a:rPr lang="en-US" sz="1600" dirty="0" smtClean="0">
              <a:solidFill>
                <a:schemeClr val="tx1"/>
              </a:solidFill>
              <a:latin typeface="Georgia" panose="02040502050405020303" pitchFamily="18" charset="0"/>
            </a:rPr>
            <a:t>was an extremely autocratic who led a life of obscene luxury. This led to a lot of disenchantment among the masses, who then, were leading life of extreme poverty and widespread hunger.</a:t>
          </a:r>
        </a:p>
      </dgm:t>
    </dgm:pt>
    <dgm:pt modelId="{8BDB819F-314B-414E-ACA9-5DF485FE6CB6}" type="parTrans" cxnId="{5F689AD1-DFD8-46BA-BAD8-994173961882}">
      <dgm:prSet/>
      <dgm:spPr/>
      <dgm:t>
        <a:bodyPr/>
        <a:lstStyle/>
        <a:p>
          <a:endParaRPr lang="en-US" sz="1100"/>
        </a:p>
      </dgm:t>
    </dgm:pt>
    <dgm:pt modelId="{5112DCB7-7772-4165-B6B0-860E99D3F1A4}" type="sibTrans" cxnId="{5F689AD1-DFD8-46BA-BAD8-994173961882}">
      <dgm:prSet/>
      <dgm:spPr/>
      <dgm:t>
        <a:bodyPr/>
        <a:lstStyle/>
        <a:p>
          <a:endParaRPr lang="en-US" sz="1100"/>
        </a:p>
      </dgm:t>
    </dgm:pt>
    <dgm:pt modelId="{EB8D63BF-6161-4FFB-A393-40E9D24220FD}">
      <dgm:prSet custT="1"/>
      <dgm:spPr>
        <a:solidFill>
          <a:srgbClr val="FF7C80">
            <a:alpha val="90000"/>
          </a:srgbClr>
        </a:solidFill>
      </dgm:spPr>
      <dgm:t>
        <a:bodyPr/>
        <a:lstStyle/>
        <a:p>
          <a:r>
            <a:rPr lang="en-US" sz="1400" dirty="0" smtClean="0">
              <a:latin typeface="Georgia" panose="02040502050405020303" pitchFamily="18" charset="0"/>
            </a:rPr>
            <a:t>The Philosophers of 18th century rejected the paradigm of </a:t>
          </a:r>
          <a:r>
            <a:rPr lang="en-US" sz="1400" b="1" dirty="0" smtClean="0">
              <a:latin typeface="Georgia" panose="02040502050405020303" pitchFamily="18" charset="0"/>
            </a:rPr>
            <a:t>absolute monarchy </a:t>
          </a:r>
          <a:r>
            <a:rPr lang="en-US" sz="1400" dirty="0" smtClean="0">
              <a:latin typeface="Georgia" panose="02040502050405020303" pitchFamily="18" charset="0"/>
            </a:rPr>
            <a:t>and promulgated the doctrine of equality of man and sovereignty of people. They played a pivotal role in exposing the fault lines of the old political system, i.e. the ancient regime, and articulating the popular discontent.</a:t>
          </a:r>
        </a:p>
      </dgm:t>
    </dgm:pt>
    <dgm:pt modelId="{71CB58D8-E90D-4208-B639-AA0163BAD6DF}" type="parTrans" cxnId="{94A4133A-85D6-4327-B2CB-41CA3F25A56E}">
      <dgm:prSet/>
      <dgm:spPr/>
      <dgm:t>
        <a:bodyPr/>
        <a:lstStyle/>
        <a:p>
          <a:endParaRPr lang="en-US" sz="1100"/>
        </a:p>
      </dgm:t>
    </dgm:pt>
    <dgm:pt modelId="{4623247B-5495-4C61-B803-CE54164C0387}" type="sibTrans" cxnId="{94A4133A-85D6-4327-B2CB-41CA3F25A56E}">
      <dgm:prSet/>
      <dgm:spPr/>
      <dgm:t>
        <a:bodyPr/>
        <a:lstStyle/>
        <a:p>
          <a:endParaRPr lang="en-US" sz="1100"/>
        </a:p>
      </dgm:t>
    </dgm:pt>
    <dgm:pt modelId="{26E4E044-B450-441D-9E6F-AB29E1C34835}" type="pres">
      <dgm:prSet presAssocID="{FD8963D6-7808-40DE-9710-90EBCA947AC7}" presName="Name0" presStyleCnt="0">
        <dgm:presLayoutVars>
          <dgm:dir/>
          <dgm:animLvl val="lvl"/>
          <dgm:resizeHandles val="exact"/>
        </dgm:presLayoutVars>
      </dgm:prSet>
      <dgm:spPr/>
      <dgm:t>
        <a:bodyPr/>
        <a:lstStyle/>
        <a:p>
          <a:endParaRPr lang="en-US"/>
        </a:p>
      </dgm:t>
    </dgm:pt>
    <dgm:pt modelId="{93AD5780-3DB9-4E36-B00C-590B13A000E0}" type="pres">
      <dgm:prSet presAssocID="{432171C6-BEC1-49D1-85CC-8D48C9A2FA7C}" presName="linNode" presStyleCnt="0"/>
      <dgm:spPr/>
      <dgm:t>
        <a:bodyPr/>
        <a:lstStyle/>
        <a:p>
          <a:endParaRPr lang="en-US"/>
        </a:p>
      </dgm:t>
    </dgm:pt>
    <dgm:pt modelId="{A42F4C08-B60C-486B-9F12-FA4B362FC5FF}" type="pres">
      <dgm:prSet presAssocID="{432171C6-BEC1-49D1-85CC-8D48C9A2FA7C}" presName="parentText" presStyleLbl="node1" presStyleIdx="0" presStyleCnt="4">
        <dgm:presLayoutVars>
          <dgm:chMax val="1"/>
          <dgm:bulletEnabled val="1"/>
        </dgm:presLayoutVars>
      </dgm:prSet>
      <dgm:spPr/>
      <dgm:t>
        <a:bodyPr/>
        <a:lstStyle/>
        <a:p>
          <a:endParaRPr lang="en-US"/>
        </a:p>
      </dgm:t>
    </dgm:pt>
    <dgm:pt modelId="{A7124FF2-6676-41F2-AFBC-86D16F4F6E64}" type="pres">
      <dgm:prSet presAssocID="{432171C6-BEC1-49D1-85CC-8D48C9A2FA7C}" presName="descendantText" presStyleLbl="alignAccFollowNode1" presStyleIdx="0" presStyleCnt="4">
        <dgm:presLayoutVars>
          <dgm:bulletEnabled val="1"/>
        </dgm:presLayoutVars>
      </dgm:prSet>
      <dgm:spPr/>
      <dgm:t>
        <a:bodyPr/>
        <a:lstStyle/>
        <a:p>
          <a:endParaRPr lang="en-US"/>
        </a:p>
      </dgm:t>
    </dgm:pt>
    <dgm:pt modelId="{55C7C294-59A2-4719-9EBF-995BAEA92F52}" type="pres">
      <dgm:prSet presAssocID="{B3001957-B194-4CC7-AF1C-0699EE6B09CC}" presName="sp" presStyleCnt="0"/>
      <dgm:spPr/>
      <dgm:t>
        <a:bodyPr/>
        <a:lstStyle/>
        <a:p>
          <a:endParaRPr lang="en-US"/>
        </a:p>
      </dgm:t>
    </dgm:pt>
    <dgm:pt modelId="{25F678EF-5C91-47A2-966B-D2E98A3C6C3F}" type="pres">
      <dgm:prSet presAssocID="{0B946319-7D63-427C-A264-B83710085C72}" presName="linNode" presStyleCnt="0"/>
      <dgm:spPr/>
      <dgm:t>
        <a:bodyPr/>
        <a:lstStyle/>
        <a:p>
          <a:endParaRPr lang="en-US"/>
        </a:p>
      </dgm:t>
    </dgm:pt>
    <dgm:pt modelId="{5742C645-B035-4A60-B67F-E87F3B7752A2}" type="pres">
      <dgm:prSet presAssocID="{0B946319-7D63-427C-A264-B83710085C72}" presName="parentText" presStyleLbl="node1" presStyleIdx="1" presStyleCnt="4">
        <dgm:presLayoutVars>
          <dgm:chMax val="1"/>
          <dgm:bulletEnabled val="1"/>
        </dgm:presLayoutVars>
      </dgm:prSet>
      <dgm:spPr/>
      <dgm:t>
        <a:bodyPr/>
        <a:lstStyle/>
        <a:p>
          <a:endParaRPr lang="en-US"/>
        </a:p>
      </dgm:t>
    </dgm:pt>
    <dgm:pt modelId="{AD307E34-9CC6-4CA5-8D65-D02D6209E9B3}" type="pres">
      <dgm:prSet presAssocID="{0B946319-7D63-427C-A264-B83710085C72}" presName="descendantText" presStyleLbl="alignAccFollowNode1" presStyleIdx="1" presStyleCnt="4">
        <dgm:presLayoutVars>
          <dgm:bulletEnabled val="1"/>
        </dgm:presLayoutVars>
      </dgm:prSet>
      <dgm:spPr/>
      <dgm:t>
        <a:bodyPr/>
        <a:lstStyle/>
        <a:p>
          <a:endParaRPr lang="en-US"/>
        </a:p>
      </dgm:t>
    </dgm:pt>
    <dgm:pt modelId="{CF556181-43EB-4474-ADAE-C7757D9B03FE}" type="pres">
      <dgm:prSet presAssocID="{9A9E99F0-1A96-4EE7-9B58-BC6722B40255}" presName="sp" presStyleCnt="0"/>
      <dgm:spPr/>
      <dgm:t>
        <a:bodyPr/>
        <a:lstStyle/>
        <a:p>
          <a:endParaRPr lang="en-US"/>
        </a:p>
      </dgm:t>
    </dgm:pt>
    <dgm:pt modelId="{D517CF38-1896-4A7B-A057-4C583F126D88}" type="pres">
      <dgm:prSet presAssocID="{67DD3EE3-5F51-4716-A039-5694EF2C9FF4}" presName="linNode" presStyleCnt="0"/>
      <dgm:spPr/>
      <dgm:t>
        <a:bodyPr/>
        <a:lstStyle/>
        <a:p>
          <a:endParaRPr lang="en-US"/>
        </a:p>
      </dgm:t>
    </dgm:pt>
    <dgm:pt modelId="{5C5C047E-31B4-4946-8A70-BF41EDF5C38C}" type="pres">
      <dgm:prSet presAssocID="{67DD3EE3-5F51-4716-A039-5694EF2C9FF4}" presName="parentText" presStyleLbl="node1" presStyleIdx="2" presStyleCnt="4">
        <dgm:presLayoutVars>
          <dgm:chMax val="1"/>
          <dgm:bulletEnabled val="1"/>
        </dgm:presLayoutVars>
      </dgm:prSet>
      <dgm:spPr/>
      <dgm:t>
        <a:bodyPr/>
        <a:lstStyle/>
        <a:p>
          <a:endParaRPr lang="en-US"/>
        </a:p>
      </dgm:t>
    </dgm:pt>
    <dgm:pt modelId="{175582FD-2873-4655-A447-92B23D26B62A}" type="pres">
      <dgm:prSet presAssocID="{67DD3EE3-5F51-4716-A039-5694EF2C9FF4}" presName="descendantText" presStyleLbl="alignAccFollowNode1" presStyleIdx="2" presStyleCnt="4" custScaleY="114959">
        <dgm:presLayoutVars>
          <dgm:bulletEnabled val="1"/>
        </dgm:presLayoutVars>
      </dgm:prSet>
      <dgm:spPr/>
      <dgm:t>
        <a:bodyPr/>
        <a:lstStyle/>
        <a:p>
          <a:endParaRPr lang="en-US"/>
        </a:p>
      </dgm:t>
    </dgm:pt>
    <dgm:pt modelId="{1A2F3852-6D77-4239-8AD0-85C9793A8988}" type="pres">
      <dgm:prSet presAssocID="{C2FF6EEA-C3EF-47CF-B499-47034E94E75E}" presName="sp" presStyleCnt="0"/>
      <dgm:spPr/>
      <dgm:t>
        <a:bodyPr/>
        <a:lstStyle/>
        <a:p>
          <a:endParaRPr lang="en-US"/>
        </a:p>
      </dgm:t>
    </dgm:pt>
    <dgm:pt modelId="{C1C0056C-CB01-4E88-B90D-96B17C2AB45D}" type="pres">
      <dgm:prSet presAssocID="{1CBB40E7-8C2F-499F-B570-FBCA71B0F9C9}" presName="linNode" presStyleCnt="0"/>
      <dgm:spPr/>
      <dgm:t>
        <a:bodyPr/>
        <a:lstStyle/>
        <a:p>
          <a:endParaRPr lang="en-US"/>
        </a:p>
      </dgm:t>
    </dgm:pt>
    <dgm:pt modelId="{A93DF942-AD43-4076-B20C-A853EAD544B6}" type="pres">
      <dgm:prSet presAssocID="{1CBB40E7-8C2F-499F-B570-FBCA71B0F9C9}" presName="parentText" presStyleLbl="node1" presStyleIdx="3" presStyleCnt="4">
        <dgm:presLayoutVars>
          <dgm:chMax val="1"/>
          <dgm:bulletEnabled val="1"/>
        </dgm:presLayoutVars>
      </dgm:prSet>
      <dgm:spPr/>
      <dgm:t>
        <a:bodyPr/>
        <a:lstStyle/>
        <a:p>
          <a:endParaRPr lang="en-US"/>
        </a:p>
      </dgm:t>
    </dgm:pt>
    <dgm:pt modelId="{698DB7E9-8997-4A4B-A77F-548B37331FC6}" type="pres">
      <dgm:prSet presAssocID="{1CBB40E7-8C2F-499F-B570-FBCA71B0F9C9}" presName="descendantText" presStyleLbl="alignAccFollowNode1" presStyleIdx="3" presStyleCnt="4" custScaleY="122914">
        <dgm:presLayoutVars>
          <dgm:bulletEnabled val="1"/>
        </dgm:presLayoutVars>
      </dgm:prSet>
      <dgm:spPr/>
      <dgm:t>
        <a:bodyPr/>
        <a:lstStyle/>
        <a:p>
          <a:endParaRPr lang="en-US"/>
        </a:p>
      </dgm:t>
    </dgm:pt>
  </dgm:ptLst>
  <dgm:cxnLst>
    <dgm:cxn modelId="{DE837875-FC4A-4BA4-A4ED-B266FD148D63}" srcId="{FD8963D6-7808-40DE-9710-90EBCA947AC7}" destId="{67DD3EE3-5F51-4716-A039-5694EF2C9FF4}" srcOrd="2" destOrd="0" parTransId="{447604E9-FC78-48C2-BAB7-512198B4C63F}" sibTransId="{C2FF6EEA-C3EF-47CF-B499-47034E94E75E}"/>
    <dgm:cxn modelId="{4506996C-99B4-4339-BC14-A91D8E07FBA5}" type="presOf" srcId="{0B946319-7D63-427C-A264-B83710085C72}" destId="{5742C645-B035-4A60-B67F-E87F3B7752A2}" srcOrd="0" destOrd="0" presId="urn:microsoft.com/office/officeart/2005/8/layout/vList5"/>
    <dgm:cxn modelId="{94A4133A-85D6-4327-B2CB-41CA3F25A56E}" srcId="{1CBB40E7-8C2F-499F-B570-FBCA71B0F9C9}" destId="{EB8D63BF-6161-4FFB-A393-40E9D24220FD}" srcOrd="0" destOrd="0" parTransId="{71CB58D8-E90D-4208-B639-AA0163BAD6DF}" sibTransId="{4623247B-5495-4C61-B803-CE54164C0387}"/>
    <dgm:cxn modelId="{750B5F3C-147A-4265-94E6-05B998513CFB}" srcId="{FD8963D6-7808-40DE-9710-90EBCA947AC7}" destId="{0B946319-7D63-427C-A264-B83710085C72}" srcOrd="1" destOrd="0" parTransId="{809E2D48-815F-4CDC-88A6-C9AA58715455}" sibTransId="{9A9E99F0-1A96-4EE7-9B58-BC6722B40255}"/>
    <dgm:cxn modelId="{A3B1D125-2D7F-4727-9C02-1C9E69DE5DCD}" type="presOf" srcId="{C7E9CA02-C7AC-494A-A76D-F454E9EBC3F7}" destId="{175582FD-2873-4655-A447-92B23D26B62A}" srcOrd="0" destOrd="0" presId="urn:microsoft.com/office/officeart/2005/8/layout/vList5"/>
    <dgm:cxn modelId="{732EE5AE-EA40-4980-B833-69B2B77C0DE4}" srcId="{432171C6-BEC1-49D1-85CC-8D48C9A2FA7C}" destId="{39D30AD9-E3C4-4570-9540-29F2B4AEDF22}" srcOrd="0" destOrd="0" parTransId="{40B4F23D-C799-4CA6-838A-177F604946ED}" sibTransId="{F221B854-1F11-4D8B-9347-0E413288A2B7}"/>
    <dgm:cxn modelId="{D5E20405-179A-45B0-ACD2-59D1918B0EE7}" type="presOf" srcId="{39D30AD9-E3C4-4570-9540-29F2B4AEDF22}" destId="{A7124FF2-6676-41F2-AFBC-86D16F4F6E64}" srcOrd="0" destOrd="0" presId="urn:microsoft.com/office/officeart/2005/8/layout/vList5"/>
    <dgm:cxn modelId="{71B8D155-FADC-4530-9AC2-99F13AFDA67D}" type="presOf" srcId="{7DE3E8A0-ED5F-4FB6-9D36-CECBB67C5BFC}" destId="{AD307E34-9CC6-4CA5-8D65-D02D6209E9B3}" srcOrd="0" destOrd="0" presId="urn:microsoft.com/office/officeart/2005/8/layout/vList5"/>
    <dgm:cxn modelId="{2D2390B4-8F7D-4215-9603-5C66330082E7}" type="presOf" srcId="{1CBB40E7-8C2F-499F-B570-FBCA71B0F9C9}" destId="{A93DF942-AD43-4076-B20C-A853EAD544B6}" srcOrd="0" destOrd="0" presId="urn:microsoft.com/office/officeart/2005/8/layout/vList5"/>
    <dgm:cxn modelId="{C9158B10-4F2A-4815-AABD-88D21407674B}" type="presOf" srcId="{FD8963D6-7808-40DE-9710-90EBCA947AC7}" destId="{26E4E044-B450-441D-9E6F-AB29E1C34835}" srcOrd="0" destOrd="0" presId="urn:microsoft.com/office/officeart/2005/8/layout/vList5"/>
    <dgm:cxn modelId="{7D271F18-38C7-47C0-B05F-509B9A549598}" srcId="{FD8963D6-7808-40DE-9710-90EBCA947AC7}" destId="{1CBB40E7-8C2F-499F-B570-FBCA71B0F9C9}" srcOrd="3" destOrd="0" parTransId="{DE7DF142-69FF-47E5-8487-ECD119F53701}" sibTransId="{E27E6884-6CAD-4EBB-84B1-50DA6F824474}"/>
    <dgm:cxn modelId="{7B3B8E6D-3210-46A8-9CEE-F5229E0C881B}" srcId="{0B946319-7D63-427C-A264-B83710085C72}" destId="{7DE3E8A0-ED5F-4FB6-9D36-CECBB67C5BFC}" srcOrd="0" destOrd="0" parTransId="{138F4A6D-BADA-4796-873F-D6010CD1F98F}" sibTransId="{A8A170B5-909E-4393-B5D2-D328604A73A2}"/>
    <dgm:cxn modelId="{5F689AD1-DFD8-46BA-BAD8-994173961882}" srcId="{67DD3EE3-5F51-4716-A039-5694EF2C9FF4}" destId="{C7E9CA02-C7AC-494A-A76D-F454E9EBC3F7}" srcOrd="0" destOrd="0" parTransId="{8BDB819F-314B-414E-ACA9-5DF485FE6CB6}" sibTransId="{5112DCB7-7772-4165-B6B0-860E99D3F1A4}"/>
    <dgm:cxn modelId="{4CA15803-5434-4E07-9B0C-740F305778EF}" type="presOf" srcId="{67DD3EE3-5F51-4716-A039-5694EF2C9FF4}" destId="{5C5C047E-31B4-4946-8A70-BF41EDF5C38C}" srcOrd="0" destOrd="0" presId="urn:microsoft.com/office/officeart/2005/8/layout/vList5"/>
    <dgm:cxn modelId="{1E1BACD4-7E01-458E-9581-3F834B2330A4}" type="presOf" srcId="{432171C6-BEC1-49D1-85CC-8D48C9A2FA7C}" destId="{A42F4C08-B60C-486B-9F12-FA4B362FC5FF}" srcOrd="0" destOrd="0" presId="urn:microsoft.com/office/officeart/2005/8/layout/vList5"/>
    <dgm:cxn modelId="{9FE10A02-7675-45BE-A85A-7225EB7D634C}" srcId="{FD8963D6-7808-40DE-9710-90EBCA947AC7}" destId="{432171C6-BEC1-49D1-85CC-8D48C9A2FA7C}" srcOrd="0" destOrd="0" parTransId="{00BD8E09-E3FA-4933-B085-BB523E707FE6}" sibTransId="{B3001957-B194-4CC7-AF1C-0699EE6B09CC}"/>
    <dgm:cxn modelId="{A0F0F77B-57DA-4E61-A11A-9A81C7687CB6}" type="presOf" srcId="{EB8D63BF-6161-4FFB-A393-40E9D24220FD}" destId="{698DB7E9-8997-4A4B-A77F-548B37331FC6}" srcOrd="0" destOrd="0" presId="urn:microsoft.com/office/officeart/2005/8/layout/vList5"/>
    <dgm:cxn modelId="{36C1D4D2-0BCB-4BFE-93F1-ACFDCC79F8E5}" type="presParOf" srcId="{26E4E044-B450-441D-9E6F-AB29E1C34835}" destId="{93AD5780-3DB9-4E36-B00C-590B13A000E0}" srcOrd="0" destOrd="0" presId="urn:microsoft.com/office/officeart/2005/8/layout/vList5"/>
    <dgm:cxn modelId="{D20D97C2-28B0-4366-98D3-3167D323299A}" type="presParOf" srcId="{93AD5780-3DB9-4E36-B00C-590B13A000E0}" destId="{A42F4C08-B60C-486B-9F12-FA4B362FC5FF}" srcOrd="0" destOrd="0" presId="urn:microsoft.com/office/officeart/2005/8/layout/vList5"/>
    <dgm:cxn modelId="{21D0BA63-43D5-439D-ACCF-ACBF6BFDB024}" type="presParOf" srcId="{93AD5780-3DB9-4E36-B00C-590B13A000E0}" destId="{A7124FF2-6676-41F2-AFBC-86D16F4F6E64}" srcOrd="1" destOrd="0" presId="urn:microsoft.com/office/officeart/2005/8/layout/vList5"/>
    <dgm:cxn modelId="{5A7A3CE4-E44E-4676-A212-54AEA5FF2110}" type="presParOf" srcId="{26E4E044-B450-441D-9E6F-AB29E1C34835}" destId="{55C7C294-59A2-4719-9EBF-995BAEA92F52}" srcOrd="1" destOrd="0" presId="urn:microsoft.com/office/officeart/2005/8/layout/vList5"/>
    <dgm:cxn modelId="{FB965128-5F9D-4B53-88E1-C491944EDC53}" type="presParOf" srcId="{26E4E044-B450-441D-9E6F-AB29E1C34835}" destId="{25F678EF-5C91-47A2-966B-D2E98A3C6C3F}" srcOrd="2" destOrd="0" presId="urn:microsoft.com/office/officeart/2005/8/layout/vList5"/>
    <dgm:cxn modelId="{15DCCCD8-7DDA-4D8A-99CC-F313CEF5DB84}" type="presParOf" srcId="{25F678EF-5C91-47A2-966B-D2E98A3C6C3F}" destId="{5742C645-B035-4A60-B67F-E87F3B7752A2}" srcOrd="0" destOrd="0" presId="urn:microsoft.com/office/officeart/2005/8/layout/vList5"/>
    <dgm:cxn modelId="{0C341987-38DE-4E8C-8B6A-D4C698672259}" type="presParOf" srcId="{25F678EF-5C91-47A2-966B-D2E98A3C6C3F}" destId="{AD307E34-9CC6-4CA5-8D65-D02D6209E9B3}" srcOrd="1" destOrd="0" presId="urn:microsoft.com/office/officeart/2005/8/layout/vList5"/>
    <dgm:cxn modelId="{90F78842-4B7E-48D1-90CA-379BDD764F50}" type="presParOf" srcId="{26E4E044-B450-441D-9E6F-AB29E1C34835}" destId="{CF556181-43EB-4474-ADAE-C7757D9B03FE}" srcOrd="3" destOrd="0" presId="urn:microsoft.com/office/officeart/2005/8/layout/vList5"/>
    <dgm:cxn modelId="{79A5FFD8-E28B-485B-9E91-02E714233430}" type="presParOf" srcId="{26E4E044-B450-441D-9E6F-AB29E1C34835}" destId="{D517CF38-1896-4A7B-A057-4C583F126D88}" srcOrd="4" destOrd="0" presId="urn:microsoft.com/office/officeart/2005/8/layout/vList5"/>
    <dgm:cxn modelId="{F5AACEBF-D5B5-4FBA-BD02-3C8EB926C80B}" type="presParOf" srcId="{D517CF38-1896-4A7B-A057-4C583F126D88}" destId="{5C5C047E-31B4-4946-8A70-BF41EDF5C38C}" srcOrd="0" destOrd="0" presId="urn:microsoft.com/office/officeart/2005/8/layout/vList5"/>
    <dgm:cxn modelId="{49D934C3-2098-462D-907A-C2A4089E77FC}" type="presParOf" srcId="{D517CF38-1896-4A7B-A057-4C583F126D88}" destId="{175582FD-2873-4655-A447-92B23D26B62A}" srcOrd="1" destOrd="0" presId="urn:microsoft.com/office/officeart/2005/8/layout/vList5"/>
    <dgm:cxn modelId="{0F47E17A-96B3-4D95-8DCA-927DE874C562}" type="presParOf" srcId="{26E4E044-B450-441D-9E6F-AB29E1C34835}" destId="{1A2F3852-6D77-4239-8AD0-85C9793A8988}" srcOrd="5" destOrd="0" presId="urn:microsoft.com/office/officeart/2005/8/layout/vList5"/>
    <dgm:cxn modelId="{9DADEC4C-9C35-4DAE-9E62-AE3DE784F044}" type="presParOf" srcId="{26E4E044-B450-441D-9E6F-AB29E1C34835}" destId="{C1C0056C-CB01-4E88-B90D-96B17C2AB45D}" srcOrd="6" destOrd="0" presId="urn:microsoft.com/office/officeart/2005/8/layout/vList5"/>
    <dgm:cxn modelId="{6E53AB8D-D94F-4C4C-94A9-1C488261908A}" type="presParOf" srcId="{C1C0056C-CB01-4E88-B90D-96B17C2AB45D}" destId="{A93DF942-AD43-4076-B20C-A853EAD544B6}" srcOrd="0" destOrd="0" presId="urn:microsoft.com/office/officeart/2005/8/layout/vList5"/>
    <dgm:cxn modelId="{9E83E0AE-085F-4ADB-856D-124D0E311A0F}" type="presParOf" srcId="{C1C0056C-CB01-4E88-B90D-96B17C2AB45D}" destId="{698DB7E9-8997-4A4B-A77F-548B37331FC6}" srcOrd="1" destOrd="0" presId="urn:microsoft.com/office/officeart/2005/8/layout/vList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886EE17E-1119-4A37-81EB-1E4DE1A78274}"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04DD0F4B-06A2-4AA2-AB49-F1148BCDB129}">
      <dgm:prSet phldrT="[Text]"/>
      <dgm:spPr/>
      <dgm:t>
        <a:bodyPr/>
        <a:lstStyle/>
        <a:p>
          <a:pPr algn="ctr"/>
          <a:r>
            <a:rPr lang="en-US" b="1" dirty="0" smtClean="0">
              <a:latin typeface="Georgia" panose="02040502050405020303" pitchFamily="18" charset="0"/>
            </a:rPr>
            <a:t>Causes of French Revolution</a:t>
          </a:r>
          <a:endParaRPr lang="en-US" b="1" dirty="0"/>
        </a:p>
      </dgm:t>
    </dgm:pt>
    <dgm:pt modelId="{9545B4BD-D1E3-4089-B800-A01E2A61B990}" type="parTrans" cxnId="{832D07C9-C144-4AD3-A293-5C3D487C2F3C}">
      <dgm:prSet/>
      <dgm:spPr/>
      <dgm:t>
        <a:bodyPr/>
        <a:lstStyle/>
        <a:p>
          <a:endParaRPr lang="en-US" b="1"/>
        </a:p>
      </dgm:t>
    </dgm:pt>
    <dgm:pt modelId="{E36292CA-9E0D-4F1B-9D65-C85B04BA56EA}" type="sibTrans" cxnId="{832D07C9-C144-4AD3-A293-5C3D487C2F3C}">
      <dgm:prSet/>
      <dgm:spPr/>
      <dgm:t>
        <a:bodyPr/>
        <a:lstStyle/>
        <a:p>
          <a:endParaRPr lang="en-US" b="1"/>
        </a:p>
      </dgm:t>
    </dgm:pt>
    <dgm:pt modelId="{84847BB1-2A30-4BA1-8B56-A9F538F30CE3}" type="pres">
      <dgm:prSet presAssocID="{886EE17E-1119-4A37-81EB-1E4DE1A78274}" presName="vert0" presStyleCnt="0">
        <dgm:presLayoutVars>
          <dgm:dir/>
          <dgm:animOne val="branch"/>
          <dgm:animLvl val="lvl"/>
        </dgm:presLayoutVars>
      </dgm:prSet>
      <dgm:spPr/>
      <dgm:t>
        <a:bodyPr/>
        <a:lstStyle/>
        <a:p>
          <a:endParaRPr lang="en-US"/>
        </a:p>
      </dgm:t>
    </dgm:pt>
    <dgm:pt modelId="{69EEAEB5-BCF1-4880-B02B-339F877AAA93}" type="pres">
      <dgm:prSet presAssocID="{04DD0F4B-06A2-4AA2-AB49-F1148BCDB129}" presName="thickLine" presStyleLbl="alignNode1" presStyleIdx="0" presStyleCnt="1"/>
      <dgm:spPr/>
    </dgm:pt>
    <dgm:pt modelId="{1C45FE54-944E-43E6-8C9C-14E9EF436DD9}" type="pres">
      <dgm:prSet presAssocID="{04DD0F4B-06A2-4AA2-AB49-F1148BCDB129}" presName="horz1" presStyleCnt="0"/>
      <dgm:spPr/>
    </dgm:pt>
    <dgm:pt modelId="{67B40386-BF84-4315-A69E-F1622FAF7822}" type="pres">
      <dgm:prSet presAssocID="{04DD0F4B-06A2-4AA2-AB49-F1148BCDB129}" presName="tx1" presStyleLbl="revTx" presStyleIdx="0" presStyleCnt="1"/>
      <dgm:spPr/>
      <dgm:t>
        <a:bodyPr/>
        <a:lstStyle/>
        <a:p>
          <a:endParaRPr lang="en-US"/>
        </a:p>
      </dgm:t>
    </dgm:pt>
    <dgm:pt modelId="{009319D5-65BE-4F8F-B86A-A1F1F7E242CA}" type="pres">
      <dgm:prSet presAssocID="{04DD0F4B-06A2-4AA2-AB49-F1148BCDB129}" presName="vert1" presStyleCnt="0"/>
      <dgm:spPr/>
    </dgm:pt>
  </dgm:ptLst>
  <dgm:cxnLst>
    <dgm:cxn modelId="{4E4E5316-93C6-4F15-BEA0-694A6F8E4AE9}" type="presOf" srcId="{886EE17E-1119-4A37-81EB-1E4DE1A78274}" destId="{84847BB1-2A30-4BA1-8B56-A9F538F30CE3}" srcOrd="0" destOrd="0" presId="urn:microsoft.com/office/officeart/2008/layout/LinedList"/>
    <dgm:cxn modelId="{F6A4FFAB-CDFA-45C2-896D-AA6E53E8DB89}" type="presOf" srcId="{04DD0F4B-06A2-4AA2-AB49-F1148BCDB129}" destId="{67B40386-BF84-4315-A69E-F1622FAF7822}" srcOrd="0" destOrd="0" presId="urn:microsoft.com/office/officeart/2008/layout/LinedList"/>
    <dgm:cxn modelId="{832D07C9-C144-4AD3-A293-5C3D487C2F3C}" srcId="{886EE17E-1119-4A37-81EB-1E4DE1A78274}" destId="{04DD0F4B-06A2-4AA2-AB49-F1148BCDB129}" srcOrd="0" destOrd="0" parTransId="{9545B4BD-D1E3-4089-B800-A01E2A61B990}" sibTransId="{E36292CA-9E0D-4F1B-9D65-C85B04BA56EA}"/>
    <dgm:cxn modelId="{40FE6F80-1269-46ED-8BDB-4F1C39003BB2}" type="presParOf" srcId="{84847BB1-2A30-4BA1-8B56-A9F538F30CE3}" destId="{69EEAEB5-BCF1-4880-B02B-339F877AAA93}" srcOrd="0" destOrd="0" presId="urn:microsoft.com/office/officeart/2008/layout/LinedList"/>
    <dgm:cxn modelId="{0F9835C3-058D-4AE7-B5DD-FA0F497183DC}" type="presParOf" srcId="{84847BB1-2A30-4BA1-8B56-A9F538F30CE3}" destId="{1C45FE54-944E-43E6-8C9C-14E9EF436DD9}" srcOrd="1" destOrd="0" presId="urn:microsoft.com/office/officeart/2008/layout/LinedList"/>
    <dgm:cxn modelId="{4F1D02BF-57A1-49E5-B62C-EC44E65F3A19}" type="presParOf" srcId="{1C45FE54-944E-43E6-8C9C-14E9EF436DD9}" destId="{67B40386-BF84-4315-A69E-F1622FAF7822}" srcOrd="0" destOrd="0" presId="urn:microsoft.com/office/officeart/2008/layout/LinedList"/>
    <dgm:cxn modelId="{046C4B9A-AC94-4631-A0E1-EB5D66928423}" type="presParOf" srcId="{1C45FE54-944E-43E6-8C9C-14E9EF436DD9}" destId="{009319D5-65BE-4F8F-B86A-A1F1F7E242CA}"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EB4D07AE-7C53-4311-8E00-496CDCCB78B8}"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B3602B35-5BAB-443B-9460-6AA04762AFF4}">
      <dgm:prSet phldrT="[Text]" custT="1"/>
      <dgm:spPr/>
      <dgm:t>
        <a:bodyPr/>
        <a:lstStyle/>
        <a:p>
          <a:r>
            <a:rPr lang="en-US" sz="2400" dirty="0" smtClean="0">
              <a:latin typeface="Georgia" panose="02040502050405020303" pitchFamily="18" charset="0"/>
            </a:rPr>
            <a:t>The Europeans had conquered so many countries that their new colonies stretched across the world, from Asia and Africa to North and South America.</a:t>
          </a:r>
          <a:endParaRPr lang="en-US" sz="2400" dirty="0">
            <a:latin typeface="Georgia" panose="02040502050405020303" pitchFamily="18" charset="0"/>
          </a:endParaRPr>
        </a:p>
      </dgm:t>
    </dgm:pt>
    <dgm:pt modelId="{8A85505E-6093-4418-9E0F-169D1036274D}" type="parTrans" cxnId="{BA75B5F2-D123-4C7C-9E93-BFA04078418F}">
      <dgm:prSet/>
      <dgm:spPr/>
      <dgm:t>
        <a:bodyPr/>
        <a:lstStyle/>
        <a:p>
          <a:endParaRPr lang="en-US" sz="1600">
            <a:latin typeface="Georgia" panose="02040502050405020303" pitchFamily="18" charset="0"/>
          </a:endParaRPr>
        </a:p>
      </dgm:t>
    </dgm:pt>
    <dgm:pt modelId="{4CF465BF-5D2D-4012-A3F0-EE96F49454EC}" type="sibTrans" cxnId="{BA75B5F2-D123-4C7C-9E93-BFA04078418F}">
      <dgm:prSet/>
      <dgm:spPr/>
      <dgm:t>
        <a:bodyPr/>
        <a:lstStyle/>
        <a:p>
          <a:endParaRPr lang="en-US" sz="1600">
            <a:latin typeface="Georgia" panose="02040502050405020303" pitchFamily="18" charset="0"/>
          </a:endParaRPr>
        </a:p>
      </dgm:t>
    </dgm:pt>
    <dgm:pt modelId="{DC282581-99F8-4B25-B6A2-966F4C399457}">
      <dgm:prSet custT="1"/>
      <dgm:spPr/>
      <dgm:t>
        <a:bodyPr/>
        <a:lstStyle/>
        <a:p>
          <a:r>
            <a:rPr lang="en-US" sz="2400" smtClean="0">
              <a:latin typeface="Georgia" panose="02040502050405020303" pitchFamily="18" charset="0"/>
            </a:rPr>
            <a:t>This exposed them to radically different ways of life, and they began to ask why cultures differ.</a:t>
          </a:r>
          <a:endParaRPr lang="en-US" sz="2400" dirty="0" smtClean="0">
            <a:latin typeface="Georgia" panose="02040502050405020303" pitchFamily="18" charset="0"/>
          </a:endParaRPr>
        </a:p>
      </dgm:t>
    </dgm:pt>
    <dgm:pt modelId="{1E8D5783-5685-49AE-87B1-40193AE2D63D}" type="parTrans" cxnId="{01E7403A-B80D-43ED-BD8F-544DB75D2AF9}">
      <dgm:prSet/>
      <dgm:spPr/>
      <dgm:t>
        <a:bodyPr/>
        <a:lstStyle/>
        <a:p>
          <a:endParaRPr lang="en-US" sz="1600">
            <a:latin typeface="Georgia" panose="02040502050405020303" pitchFamily="18" charset="0"/>
          </a:endParaRPr>
        </a:p>
      </dgm:t>
    </dgm:pt>
    <dgm:pt modelId="{E95A6867-18A5-4513-974F-49DF99290A85}" type="sibTrans" cxnId="{01E7403A-B80D-43ED-BD8F-544DB75D2AF9}">
      <dgm:prSet/>
      <dgm:spPr/>
      <dgm:t>
        <a:bodyPr/>
        <a:lstStyle/>
        <a:p>
          <a:endParaRPr lang="en-US" sz="1600">
            <a:latin typeface="Georgia" panose="02040502050405020303" pitchFamily="18" charset="0"/>
          </a:endParaRPr>
        </a:p>
      </dgm:t>
    </dgm:pt>
    <dgm:pt modelId="{C828030B-70A9-4974-83D9-42F2E532AF87}" type="pres">
      <dgm:prSet presAssocID="{EB4D07AE-7C53-4311-8E00-496CDCCB78B8}" presName="vert0" presStyleCnt="0">
        <dgm:presLayoutVars>
          <dgm:dir/>
          <dgm:animOne val="branch"/>
          <dgm:animLvl val="lvl"/>
        </dgm:presLayoutVars>
      </dgm:prSet>
      <dgm:spPr/>
      <dgm:t>
        <a:bodyPr/>
        <a:lstStyle/>
        <a:p>
          <a:endParaRPr lang="en-US"/>
        </a:p>
      </dgm:t>
    </dgm:pt>
    <dgm:pt modelId="{C693508C-93A1-487D-828C-D67EDCFBB139}" type="pres">
      <dgm:prSet presAssocID="{B3602B35-5BAB-443B-9460-6AA04762AFF4}" presName="thickLine" presStyleLbl="alignNode1" presStyleIdx="0" presStyleCnt="2"/>
      <dgm:spPr/>
      <dgm:t>
        <a:bodyPr/>
        <a:lstStyle/>
        <a:p>
          <a:endParaRPr lang="en-US"/>
        </a:p>
      </dgm:t>
    </dgm:pt>
    <dgm:pt modelId="{9D99CFB3-58E2-4C9F-91A7-895DAD4BAD2B}" type="pres">
      <dgm:prSet presAssocID="{B3602B35-5BAB-443B-9460-6AA04762AFF4}" presName="horz1" presStyleCnt="0"/>
      <dgm:spPr/>
      <dgm:t>
        <a:bodyPr/>
        <a:lstStyle/>
        <a:p>
          <a:endParaRPr lang="en-US"/>
        </a:p>
      </dgm:t>
    </dgm:pt>
    <dgm:pt modelId="{6BB34CF1-3ED7-4B2A-A8C8-31D3350ED87D}" type="pres">
      <dgm:prSet presAssocID="{B3602B35-5BAB-443B-9460-6AA04762AFF4}" presName="tx1" presStyleLbl="revTx" presStyleIdx="0" presStyleCnt="2"/>
      <dgm:spPr/>
      <dgm:t>
        <a:bodyPr/>
        <a:lstStyle/>
        <a:p>
          <a:endParaRPr lang="en-US"/>
        </a:p>
      </dgm:t>
    </dgm:pt>
    <dgm:pt modelId="{7148F928-CFF7-468B-BCFA-547F4A5035CD}" type="pres">
      <dgm:prSet presAssocID="{B3602B35-5BAB-443B-9460-6AA04762AFF4}" presName="vert1" presStyleCnt="0"/>
      <dgm:spPr/>
      <dgm:t>
        <a:bodyPr/>
        <a:lstStyle/>
        <a:p>
          <a:endParaRPr lang="en-US"/>
        </a:p>
      </dgm:t>
    </dgm:pt>
    <dgm:pt modelId="{73B1F159-FB67-4FCE-9A9E-9A5D59195491}" type="pres">
      <dgm:prSet presAssocID="{DC282581-99F8-4B25-B6A2-966F4C399457}" presName="thickLine" presStyleLbl="alignNode1" presStyleIdx="1" presStyleCnt="2"/>
      <dgm:spPr/>
      <dgm:t>
        <a:bodyPr/>
        <a:lstStyle/>
        <a:p>
          <a:endParaRPr lang="en-US"/>
        </a:p>
      </dgm:t>
    </dgm:pt>
    <dgm:pt modelId="{25DD6D5D-EE35-4976-9DC4-857ED18A0E2C}" type="pres">
      <dgm:prSet presAssocID="{DC282581-99F8-4B25-B6A2-966F4C399457}" presName="horz1" presStyleCnt="0"/>
      <dgm:spPr/>
      <dgm:t>
        <a:bodyPr/>
        <a:lstStyle/>
        <a:p>
          <a:endParaRPr lang="en-US"/>
        </a:p>
      </dgm:t>
    </dgm:pt>
    <dgm:pt modelId="{3FE8A0C0-C5E7-4B86-B660-02F13EAB81B7}" type="pres">
      <dgm:prSet presAssocID="{DC282581-99F8-4B25-B6A2-966F4C399457}" presName="tx1" presStyleLbl="revTx" presStyleIdx="1" presStyleCnt="2"/>
      <dgm:spPr/>
      <dgm:t>
        <a:bodyPr/>
        <a:lstStyle/>
        <a:p>
          <a:endParaRPr lang="en-US"/>
        </a:p>
      </dgm:t>
    </dgm:pt>
    <dgm:pt modelId="{78DD6668-075D-4C67-AF02-9A45B395E994}" type="pres">
      <dgm:prSet presAssocID="{DC282581-99F8-4B25-B6A2-966F4C399457}" presName="vert1" presStyleCnt="0"/>
      <dgm:spPr/>
      <dgm:t>
        <a:bodyPr/>
        <a:lstStyle/>
        <a:p>
          <a:endParaRPr lang="en-US"/>
        </a:p>
      </dgm:t>
    </dgm:pt>
  </dgm:ptLst>
  <dgm:cxnLst>
    <dgm:cxn modelId="{5A85BEE6-D823-4640-8B05-04D3DA8EEE1D}" type="presOf" srcId="{B3602B35-5BAB-443B-9460-6AA04762AFF4}" destId="{6BB34CF1-3ED7-4B2A-A8C8-31D3350ED87D}" srcOrd="0" destOrd="0" presId="urn:microsoft.com/office/officeart/2008/layout/LinedList"/>
    <dgm:cxn modelId="{BA75B5F2-D123-4C7C-9E93-BFA04078418F}" srcId="{EB4D07AE-7C53-4311-8E00-496CDCCB78B8}" destId="{B3602B35-5BAB-443B-9460-6AA04762AFF4}" srcOrd="0" destOrd="0" parTransId="{8A85505E-6093-4418-9E0F-169D1036274D}" sibTransId="{4CF465BF-5D2D-4012-A3F0-EE96F49454EC}"/>
    <dgm:cxn modelId="{DBDEFEC4-02DB-400E-AE4F-80567FB077FD}" type="presOf" srcId="{DC282581-99F8-4B25-B6A2-966F4C399457}" destId="{3FE8A0C0-C5E7-4B86-B660-02F13EAB81B7}" srcOrd="0" destOrd="0" presId="urn:microsoft.com/office/officeart/2008/layout/LinedList"/>
    <dgm:cxn modelId="{C7C29FAE-F8FA-4CC6-AC6C-4C1F040A6AAC}" type="presOf" srcId="{EB4D07AE-7C53-4311-8E00-496CDCCB78B8}" destId="{C828030B-70A9-4974-83D9-42F2E532AF87}" srcOrd="0" destOrd="0" presId="urn:microsoft.com/office/officeart/2008/layout/LinedList"/>
    <dgm:cxn modelId="{01E7403A-B80D-43ED-BD8F-544DB75D2AF9}" srcId="{EB4D07AE-7C53-4311-8E00-496CDCCB78B8}" destId="{DC282581-99F8-4B25-B6A2-966F4C399457}" srcOrd="1" destOrd="0" parTransId="{1E8D5783-5685-49AE-87B1-40193AE2D63D}" sibTransId="{E95A6867-18A5-4513-974F-49DF99290A85}"/>
    <dgm:cxn modelId="{9FB804AC-B29C-4AC9-B4EC-D35FD93829DC}" type="presParOf" srcId="{C828030B-70A9-4974-83D9-42F2E532AF87}" destId="{C693508C-93A1-487D-828C-D67EDCFBB139}" srcOrd="0" destOrd="0" presId="urn:microsoft.com/office/officeart/2008/layout/LinedList"/>
    <dgm:cxn modelId="{B373BBBF-754E-4AA8-B22A-50E9924ADB92}" type="presParOf" srcId="{C828030B-70A9-4974-83D9-42F2E532AF87}" destId="{9D99CFB3-58E2-4C9F-91A7-895DAD4BAD2B}" srcOrd="1" destOrd="0" presId="urn:microsoft.com/office/officeart/2008/layout/LinedList"/>
    <dgm:cxn modelId="{694B94F5-4CAF-4F4E-BB11-3B9BB14B84D8}" type="presParOf" srcId="{9D99CFB3-58E2-4C9F-91A7-895DAD4BAD2B}" destId="{6BB34CF1-3ED7-4B2A-A8C8-31D3350ED87D}" srcOrd="0" destOrd="0" presId="urn:microsoft.com/office/officeart/2008/layout/LinedList"/>
    <dgm:cxn modelId="{B17CC881-1E6C-4E61-96F7-9018AA6C974E}" type="presParOf" srcId="{9D99CFB3-58E2-4C9F-91A7-895DAD4BAD2B}" destId="{7148F928-CFF7-468B-BCFA-547F4A5035CD}" srcOrd="1" destOrd="0" presId="urn:microsoft.com/office/officeart/2008/layout/LinedList"/>
    <dgm:cxn modelId="{1DA46505-5358-477C-9E17-C99BFE70F462}" type="presParOf" srcId="{C828030B-70A9-4974-83D9-42F2E532AF87}" destId="{73B1F159-FB67-4FCE-9A9E-9A5D59195491}" srcOrd="2" destOrd="0" presId="urn:microsoft.com/office/officeart/2008/layout/LinedList"/>
    <dgm:cxn modelId="{95FB2FD9-32BA-4710-8B52-664EEEEA97C8}" type="presParOf" srcId="{C828030B-70A9-4974-83D9-42F2E532AF87}" destId="{25DD6D5D-EE35-4976-9DC4-857ED18A0E2C}" srcOrd="3" destOrd="0" presId="urn:microsoft.com/office/officeart/2008/layout/LinedList"/>
    <dgm:cxn modelId="{B3E7302E-D45E-45F5-931B-DB9F5E6EFAFA}" type="presParOf" srcId="{25DD6D5D-EE35-4976-9DC4-857ED18A0E2C}" destId="{3FE8A0C0-C5E7-4B86-B660-02F13EAB81B7}" srcOrd="0" destOrd="0" presId="urn:microsoft.com/office/officeart/2008/layout/LinedList"/>
    <dgm:cxn modelId="{B5455FF9-59E8-49F6-87D6-159BF851959A}" type="presParOf" srcId="{25DD6D5D-EE35-4976-9DC4-857ED18A0E2C}" destId="{78DD6668-075D-4C67-AF02-9A45B395E9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B2F80B-4EFC-4F60-BDEE-2679FADD1D0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9469405B-EA43-4FF4-A561-8F9DE73E4A71}">
      <dgm:prSet phldrT="[Text]"/>
      <dgm:spPr/>
      <dgm:t>
        <a:bodyPr/>
        <a:lstStyle/>
        <a:p>
          <a:pPr algn="ctr"/>
          <a:r>
            <a:rPr lang="en-US" b="1" dirty="0" smtClean="0">
              <a:latin typeface="Georgia" panose="02040502050405020303" pitchFamily="18" charset="0"/>
            </a:rPr>
            <a:t>The Power of Society</a:t>
          </a:r>
          <a:endParaRPr lang="en-US" b="1" dirty="0">
            <a:latin typeface="Georgia" panose="02040502050405020303" pitchFamily="18" charset="0"/>
          </a:endParaRPr>
        </a:p>
      </dgm:t>
    </dgm:pt>
    <dgm:pt modelId="{8036FD1E-02FB-46B8-A331-EA03543E41AF}" type="parTrans" cxnId="{2FCB3664-5B8B-4E64-9A37-BD9CEB1A45E8}">
      <dgm:prSet/>
      <dgm:spPr/>
      <dgm:t>
        <a:bodyPr/>
        <a:lstStyle/>
        <a:p>
          <a:pPr algn="ctr"/>
          <a:endParaRPr lang="en-US" b="1">
            <a:latin typeface="Georgia" panose="02040502050405020303" pitchFamily="18" charset="0"/>
          </a:endParaRPr>
        </a:p>
      </dgm:t>
    </dgm:pt>
    <dgm:pt modelId="{1F9E57FE-8BA4-42B4-83E0-F3B8757B10E3}" type="sibTrans" cxnId="{2FCB3664-5B8B-4E64-9A37-BD9CEB1A45E8}">
      <dgm:prSet/>
      <dgm:spPr/>
      <dgm:t>
        <a:bodyPr/>
        <a:lstStyle/>
        <a:p>
          <a:pPr algn="ctr"/>
          <a:endParaRPr lang="en-US" b="1">
            <a:latin typeface="Georgia" panose="02040502050405020303" pitchFamily="18" charset="0"/>
          </a:endParaRPr>
        </a:p>
      </dgm:t>
    </dgm:pt>
    <dgm:pt modelId="{596B11B6-B855-43C6-9B06-E248051FBB79}" type="pres">
      <dgm:prSet presAssocID="{33B2F80B-4EFC-4F60-BDEE-2679FADD1D0B}" presName="vert0" presStyleCnt="0">
        <dgm:presLayoutVars>
          <dgm:dir/>
          <dgm:animOne val="branch"/>
          <dgm:animLvl val="lvl"/>
        </dgm:presLayoutVars>
      </dgm:prSet>
      <dgm:spPr/>
      <dgm:t>
        <a:bodyPr/>
        <a:lstStyle/>
        <a:p>
          <a:endParaRPr lang="en-US"/>
        </a:p>
      </dgm:t>
    </dgm:pt>
    <dgm:pt modelId="{C44DD07F-3A93-4758-968D-34EE1648DD2F}" type="pres">
      <dgm:prSet presAssocID="{9469405B-EA43-4FF4-A561-8F9DE73E4A71}" presName="thickLine" presStyleLbl="alignNode1" presStyleIdx="0" presStyleCnt="1"/>
      <dgm:spPr/>
    </dgm:pt>
    <dgm:pt modelId="{CC5350BC-FB34-47F5-8119-5F103566CF9A}" type="pres">
      <dgm:prSet presAssocID="{9469405B-EA43-4FF4-A561-8F9DE73E4A71}" presName="horz1" presStyleCnt="0"/>
      <dgm:spPr/>
    </dgm:pt>
    <dgm:pt modelId="{C3530A9A-9EE5-40B7-B61B-F8FA3386E212}" type="pres">
      <dgm:prSet presAssocID="{9469405B-EA43-4FF4-A561-8F9DE73E4A71}" presName="tx1" presStyleLbl="revTx" presStyleIdx="0" presStyleCnt="1"/>
      <dgm:spPr/>
      <dgm:t>
        <a:bodyPr/>
        <a:lstStyle/>
        <a:p>
          <a:endParaRPr lang="en-US"/>
        </a:p>
      </dgm:t>
    </dgm:pt>
    <dgm:pt modelId="{E208993D-3A27-47DC-924F-ABC6C42FA506}" type="pres">
      <dgm:prSet presAssocID="{9469405B-EA43-4FF4-A561-8F9DE73E4A71}" presName="vert1" presStyleCnt="0"/>
      <dgm:spPr/>
    </dgm:pt>
  </dgm:ptLst>
  <dgm:cxnLst>
    <dgm:cxn modelId="{C4A16343-6256-4092-8C6B-7B880BB2C5AB}" type="presOf" srcId="{9469405B-EA43-4FF4-A561-8F9DE73E4A71}" destId="{C3530A9A-9EE5-40B7-B61B-F8FA3386E212}" srcOrd="0" destOrd="0" presId="urn:microsoft.com/office/officeart/2008/layout/LinedList"/>
    <dgm:cxn modelId="{C3AF4FAB-8706-4F46-AAF2-7F9CA019D3BB}" type="presOf" srcId="{33B2F80B-4EFC-4F60-BDEE-2679FADD1D0B}" destId="{596B11B6-B855-43C6-9B06-E248051FBB79}" srcOrd="0" destOrd="0" presId="urn:microsoft.com/office/officeart/2008/layout/LinedList"/>
    <dgm:cxn modelId="{2FCB3664-5B8B-4E64-9A37-BD9CEB1A45E8}" srcId="{33B2F80B-4EFC-4F60-BDEE-2679FADD1D0B}" destId="{9469405B-EA43-4FF4-A561-8F9DE73E4A71}" srcOrd="0" destOrd="0" parTransId="{8036FD1E-02FB-46B8-A331-EA03543E41AF}" sibTransId="{1F9E57FE-8BA4-42B4-83E0-F3B8757B10E3}"/>
    <dgm:cxn modelId="{ABEAEB50-B17D-4382-9424-4929A9677DD5}" type="presParOf" srcId="{596B11B6-B855-43C6-9B06-E248051FBB79}" destId="{C44DD07F-3A93-4758-968D-34EE1648DD2F}" srcOrd="0" destOrd="0" presId="urn:microsoft.com/office/officeart/2008/layout/LinedList"/>
    <dgm:cxn modelId="{65EE93C2-4C2F-4F51-9B27-BE949B9A4F07}" type="presParOf" srcId="{596B11B6-B855-43C6-9B06-E248051FBB79}" destId="{CC5350BC-FB34-47F5-8119-5F103566CF9A}" srcOrd="1" destOrd="0" presId="urn:microsoft.com/office/officeart/2008/layout/LinedList"/>
    <dgm:cxn modelId="{44481A01-6323-472B-BC5E-03AD4A05BA56}" type="presParOf" srcId="{CC5350BC-FB34-47F5-8119-5F103566CF9A}" destId="{C3530A9A-9EE5-40B7-B61B-F8FA3386E212}" srcOrd="0" destOrd="0" presId="urn:microsoft.com/office/officeart/2008/layout/LinedList"/>
    <dgm:cxn modelId="{A282752E-70A2-4782-895B-AC5DF1F1C609}" type="presParOf" srcId="{CC5350BC-FB34-47F5-8119-5F103566CF9A}" destId="{E208993D-3A27-47DC-924F-ABC6C42FA50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8125354A-0EC0-468A-8D92-C33EE897A200}"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DCACEE78-9FFB-4CF6-AC78-CA1F2DC99427}">
      <dgm:prSet phldrT="[Text]"/>
      <dgm:spPr/>
      <dgm:t>
        <a:bodyPr/>
        <a:lstStyle/>
        <a:p>
          <a:pPr algn="ctr"/>
          <a:r>
            <a:rPr lang="en-US" b="1" dirty="0" smtClean="0">
              <a:latin typeface="Georgia" panose="02040502050405020303" pitchFamily="18" charset="0"/>
            </a:rPr>
            <a:t>Imperialism (Empire Building)</a:t>
          </a:r>
          <a:endParaRPr lang="en-US" b="1" dirty="0">
            <a:latin typeface="Georgia" panose="02040502050405020303" pitchFamily="18" charset="0"/>
          </a:endParaRPr>
        </a:p>
      </dgm:t>
    </dgm:pt>
    <dgm:pt modelId="{CCB22F96-6F34-4315-9119-199BA10EF667}" type="parTrans" cxnId="{834B7BA9-A1D6-4918-8F43-070307D304DD}">
      <dgm:prSet/>
      <dgm:spPr/>
      <dgm:t>
        <a:bodyPr/>
        <a:lstStyle/>
        <a:p>
          <a:pPr algn="ctr"/>
          <a:endParaRPr lang="en-US" b="1">
            <a:latin typeface="Georgia" panose="02040502050405020303" pitchFamily="18" charset="0"/>
          </a:endParaRPr>
        </a:p>
      </dgm:t>
    </dgm:pt>
    <dgm:pt modelId="{06487DD5-4ABE-430F-8F11-B3DE34FCED10}" type="sibTrans" cxnId="{834B7BA9-A1D6-4918-8F43-070307D304DD}">
      <dgm:prSet/>
      <dgm:spPr/>
      <dgm:t>
        <a:bodyPr/>
        <a:lstStyle/>
        <a:p>
          <a:pPr algn="ctr"/>
          <a:endParaRPr lang="en-US" b="1">
            <a:latin typeface="Georgia" panose="02040502050405020303" pitchFamily="18" charset="0"/>
          </a:endParaRPr>
        </a:p>
      </dgm:t>
    </dgm:pt>
    <dgm:pt modelId="{6F71A854-8FBD-4063-8BDC-DCF466308534}" type="pres">
      <dgm:prSet presAssocID="{8125354A-0EC0-468A-8D92-C33EE897A200}" presName="vert0" presStyleCnt="0">
        <dgm:presLayoutVars>
          <dgm:dir/>
          <dgm:animOne val="branch"/>
          <dgm:animLvl val="lvl"/>
        </dgm:presLayoutVars>
      </dgm:prSet>
      <dgm:spPr/>
      <dgm:t>
        <a:bodyPr/>
        <a:lstStyle/>
        <a:p>
          <a:endParaRPr lang="en-US"/>
        </a:p>
      </dgm:t>
    </dgm:pt>
    <dgm:pt modelId="{8F5F79DE-8C14-4709-B5FC-63FCF874F853}" type="pres">
      <dgm:prSet presAssocID="{DCACEE78-9FFB-4CF6-AC78-CA1F2DC99427}" presName="thickLine" presStyleLbl="alignNode1" presStyleIdx="0" presStyleCnt="1"/>
      <dgm:spPr/>
      <dgm:t>
        <a:bodyPr/>
        <a:lstStyle/>
        <a:p>
          <a:endParaRPr lang="en-US"/>
        </a:p>
      </dgm:t>
    </dgm:pt>
    <dgm:pt modelId="{7A082D4B-3C17-4129-B039-1334462187A0}" type="pres">
      <dgm:prSet presAssocID="{DCACEE78-9FFB-4CF6-AC78-CA1F2DC99427}" presName="horz1" presStyleCnt="0"/>
      <dgm:spPr/>
      <dgm:t>
        <a:bodyPr/>
        <a:lstStyle/>
        <a:p>
          <a:endParaRPr lang="en-US"/>
        </a:p>
      </dgm:t>
    </dgm:pt>
    <dgm:pt modelId="{EF5AA491-E003-4C08-A290-7D1BF0D733FE}" type="pres">
      <dgm:prSet presAssocID="{DCACEE78-9FFB-4CF6-AC78-CA1F2DC99427}" presName="tx1" presStyleLbl="revTx" presStyleIdx="0" presStyleCnt="1"/>
      <dgm:spPr/>
      <dgm:t>
        <a:bodyPr/>
        <a:lstStyle/>
        <a:p>
          <a:endParaRPr lang="en-US"/>
        </a:p>
      </dgm:t>
    </dgm:pt>
    <dgm:pt modelId="{6369E308-EAB0-49C6-BA9C-7C3CEEDF3744}" type="pres">
      <dgm:prSet presAssocID="{DCACEE78-9FFB-4CF6-AC78-CA1F2DC99427}" presName="vert1" presStyleCnt="0"/>
      <dgm:spPr/>
      <dgm:t>
        <a:bodyPr/>
        <a:lstStyle/>
        <a:p>
          <a:endParaRPr lang="en-US"/>
        </a:p>
      </dgm:t>
    </dgm:pt>
  </dgm:ptLst>
  <dgm:cxnLst>
    <dgm:cxn modelId="{3A961C94-B4A3-4640-9141-747EE0C49007}" type="presOf" srcId="{8125354A-0EC0-468A-8D92-C33EE897A200}" destId="{6F71A854-8FBD-4063-8BDC-DCF466308534}" srcOrd="0" destOrd="0" presId="urn:microsoft.com/office/officeart/2008/layout/LinedList"/>
    <dgm:cxn modelId="{3F3449CB-F43F-4291-A738-7FEECDAB97EC}" type="presOf" srcId="{DCACEE78-9FFB-4CF6-AC78-CA1F2DC99427}" destId="{EF5AA491-E003-4C08-A290-7D1BF0D733FE}" srcOrd="0" destOrd="0" presId="urn:microsoft.com/office/officeart/2008/layout/LinedList"/>
    <dgm:cxn modelId="{834B7BA9-A1D6-4918-8F43-070307D304DD}" srcId="{8125354A-0EC0-468A-8D92-C33EE897A200}" destId="{DCACEE78-9FFB-4CF6-AC78-CA1F2DC99427}" srcOrd="0" destOrd="0" parTransId="{CCB22F96-6F34-4315-9119-199BA10EF667}" sibTransId="{06487DD5-4ABE-430F-8F11-B3DE34FCED10}"/>
    <dgm:cxn modelId="{C05A6CDA-5850-40D0-BCD4-A1BD59FA3493}" type="presParOf" srcId="{6F71A854-8FBD-4063-8BDC-DCF466308534}" destId="{8F5F79DE-8C14-4709-B5FC-63FCF874F853}" srcOrd="0" destOrd="0" presId="urn:microsoft.com/office/officeart/2008/layout/LinedList"/>
    <dgm:cxn modelId="{C5E1C567-C94E-414E-AB03-BD2FD1CA4ECB}" type="presParOf" srcId="{6F71A854-8FBD-4063-8BDC-DCF466308534}" destId="{7A082D4B-3C17-4129-B039-1334462187A0}" srcOrd="1" destOrd="0" presId="urn:microsoft.com/office/officeart/2008/layout/LinedList"/>
    <dgm:cxn modelId="{5AE9ECA4-A7D9-4ACA-BF93-66C5643B4405}" type="presParOf" srcId="{7A082D4B-3C17-4129-B039-1334462187A0}" destId="{EF5AA491-E003-4C08-A290-7D1BF0D733FE}" srcOrd="0" destOrd="0" presId="urn:microsoft.com/office/officeart/2008/layout/LinedList"/>
    <dgm:cxn modelId="{AC0BAE87-CE32-4B5B-8F39-9121937AF931}" type="presParOf" srcId="{7A082D4B-3C17-4129-B039-1334462187A0}" destId="{6369E308-EAB0-49C6-BA9C-7C3CEEDF3744}"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F7C60943-3E08-4C85-99B2-6D666E2205F1}"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511C5EB1-0E87-4300-9B27-42DC4E6465F1}">
      <dgm:prSet custT="1"/>
      <dgm:spPr/>
      <dgm:t>
        <a:bodyPr/>
        <a:lstStyle/>
        <a:p>
          <a:r>
            <a:rPr lang="en-US" sz="2000" dirty="0" smtClean="0">
              <a:latin typeface="Georgia" panose="02040502050405020303" pitchFamily="18" charset="0"/>
            </a:rPr>
            <a:t>Coined the term “Sociology” in his book “Positive Philosophy”.</a:t>
          </a:r>
        </a:p>
      </dgm:t>
    </dgm:pt>
    <dgm:pt modelId="{EF06C59B-553D-4CB4-B767-C72A0A33CDC0}" type="parTrans" cxnId="{48E715F3-DC1E-4846-A9EE-7597F46B4D93}">
      <dgm:prSet/>
      <dgm:spPr/>
      <dgm:t>
        <a:bodyPr/>
        <a:lstStyle/>
        <a:p>
          <a:endParaRPr lang="en-US" sz="2400">
            <a:latin typeface="Georgia" panose="02040502050405020303" pitchFamily="18" charset="0"/>
          </a:endParaRPr>
        </a:p>
      </dgm:t>
    </dgm:pt>
    <dgm:pt modelId="{7DF5AE71-A2E1-4632-BE12-3BC47225F142}" type="sibTrans" cxnId="{48E715F3-DC1E-4846-A9EE-7597F46B4D93}">
      <dgm:prSet/>
      <dgm:spPr/>
      <dgm:t>
        <a:bodyPr/>
        <a:lstStyle/>
        <a:p>
          <a:endParaRPr lang="en-US" sz="2400">
            <a:latin typeface="Georgia" panose="02040502050405020303" pitchFamily="18" charset="0"/>
          </a:endParaRPr>
        </a:p>
      </dgm:t>
    </dgm:pt>
    <dgm:pt modelId="{C94E7A48-7610-4F19-B371-2EF61AF1F321}">
      <dgm:prSet custT="1"/>
      <dgm:spPr/>
      <dgm:t>
        <a:bodyPr/>
        <a:lstStyle/>
        <a:p>
          <a:r>
            <a:rPr lang="en-US" sz="2000" dirty="0" smtClean="0">
              <a:latin typeface="Georgia" panose="02040502050405020303" pitchFamily="18" charset="0"/>
            </a:rPr>
            <a:t>He suggested that we </a:t>
          </a:r>
          <a:r>
            <a:rPr lang="en-US" sz="2000" b="1" dirty="0" smtClean="0">
              <a:latin typeface="Georgia" panose="02040502050405020303" pitchFamily="18" charset="0"/>
            </a:rPr>
            <a:t>apply the scientific method to social world,</a:t>
          </a:r>
          <a:r>
            <a:rPr lang="en-US" sz="2000" dirty="0" smtClean="0">
              <a:latin typeface="Georgia" panose="02040502050405020303" pitchFamily="18" charset="0"/>
            </a:rPr>
            <a:t> a process known as positivism.</a:t>
          </a:r>
        </a:p>
      </dgm:t>
    </dgm:pt>
    <dgm:pt modelId="{E0103B7A-5210-464A-AB91-1B79AF93BAB9}" type="parTrans" cxnId="{B9C94B76-0813-4FAD-B0C8-66322F9AACAE}">
      <dgm:prSet/>
      <dgm:spPr/>
      <dgm:t>
        <a:bodyPr/>
        <a:lstStyle/>
        <a:p>
          <a:endParaRPr lang="en-US" sz="2400">
            <a:latin typeface="Georgia" panose="02040502050405020303" pitchFamily="18" charset="0"/>
          </a:endParaRPr>
        </a:p>
      </dgm:t>
    </dgm:pt>
    <dgm:pt modelId="{1B4D4FA4-8AEC-45DF-A751-CE8474C6F9A5}" type="sibTrans" cxnId="{B9C94B76-0813-4FAD-B0C8-66322F9AACAE}">
      <dgm:prSet/>
      <dgm:spPr/>
      <dgm:t>
        <a:bodyPr/>
        <a:lstStyle/>
        <a:p>
          <a:endParaRPr lang="en-US" sz="2400">
            <a:latin typeface="Georgia" panose="02040502050405020303" pitchFamily="18" charset="0"/>
          </a:endParaRPr>
        </a:p>
      </dgm:t>
    </dgm:pt>
    <dgm:pt modelId="{8810A56C-7013-470F-8F24-78E0AB05A942}">
      <dgm:prSet custT="1"/>
      <dgm:spPr/>
      <dgm:t>
        <a:bodyPr/>
        <a:lstStyle/>
        <a:p>
          <a:r>
            <a:rPr lang="en-US" sz="2000" dirty="0" smtClean="0">
              <a:latin typeface="Georgia" panose="02040502050405020303" pitchFamily="18" charset="0"/>
            </a:rPr>
            <a:t>Wondered what held society together</a:t>
          </a:r>
        </a:p>
      </dgm:t>
    </dgm:pt>
    <dgm:pt modelId="{D557D832-94DD-49D2-82D8-2A1312320CF5}" type="parTrans" cxnId="{EFE237D8-3A5E-49B1-85D1-8A7546D52896}">
      <dgm:prSet/>
      <dgm:spPr/>
      <dgm:t>
        <a:bodyPr/>
        <a:lstStyle/>
        <a:p>
          <a:endParaRPr lang="en-US" sz="2400">
            <a:latin typeface="Georgia" panose="02040502050405020303" pitchFamily="18" charset="0"/>
          </a:endParaRPr>
        </a:p>
      </dgm:t>
    </dgm:pt>
    <dgm:pt modelId="{63EE527D-B972-43D7-B437-2B827FCE0B09}" type="sibTrans" cxnId="{EFE237D8-3A5E-49B1-85D1-8A7546D52896}">
      <dgm:prSet/>
      <dgm:spPr/>
      <dgm:t>
        <a:bodyPr/>
        <a:lstStyle/>
        <a:p>
          <a:endParaRPr lang="en-US" sz="2400">
            <a:latin typeface="Georgia" panose="02040502050405020303" pitchFamily="18" charset="0"/>
          </a:endParaRPr>
        </a:p>
      </dgm:t>
    </dgm:pt>
    <dgm:pt modelId="{50568399-B23A-4FF6-B685-DAC1E63C69E2}">
      <dgm:prSet phldrT="[Text]" custT="1"/>
      <dgm:spPr/>
      <dgm:t>
        <a:bodyPr/>
        <a:lstStyle/>
        <a:p>
          <a:r>
            <a:rPr lang="en-US" sz="2000" dirty="0" err="1" smtClean="0">
              <a:latin typeface="Georgia" panose="02040502050405020303" pitchFamily="18" charset="0"/>
            </a:rPr>
            <a:t>Auguste</a:t>
          </a:r>
          <a:r>
            <a:rPr lang="en-US" sz="2000" dirty="0" smtClean="0">
              <a:latin typeface="Georgia" panose="02040502050405020303" pitchFamily="18" charset="0"/>
            </a:rPr>
            <a:t> Comte (1798–1857), a French philosopher who is credited as the founder of Sociology began to analyze the bases of the social order. </a:t>
          </a:r>
          <a:endParaRPr lang="en-US" sz="2000" dirty="0">
            <a:latin typeface="Georgia" panose="02040502050405020303" pitchFamily="18" charset="0"/>
          </a:endParaRPr>
        </a:p>
      </dgm:t>
    </dgm:pt>
    <dgm:pt modelId="{3B55BBF3-DA57-4346-8234-F21C734BF269}" type="parTrans" cxnId="{8E8222D7-209A-4E74-A4A6-9B36AB699184}">
      <dgm:prSet/>
      <dgm:spPr/>
      <dgm:t>
        <a:bodyPr/>
        <a:lstStyle/>
        <a:p>
          <a:endParaRPr lang="en-US" sz="2400"/>
        </a:p>
      </dgm:t>
    </dgm:pt>
    <dgm:pt modelId="{3160A84C-D22E-4F1F-A312-1DA85915510B}" type="sibTrans" cxnId="{8E8222D7-209A-4E74-A4A6-9B36AB699184}">
      <dgm:prSet/>
      <dgm:spPr/>
      <dgm:t>
        <a:bodyPr/>
        <a:lstStyle/>
        <a:p>
          <a:endParaRPr lang="en-US" sz="2400"/>
        </a:p>
      </dgm:t>
    </dgm:pt>
    <dgm:pt modelId="{AB2B6592-6818-4A07-8C88-6F4F15048BA8}" type="pres">
      <dgm:prSet presAssocID="{F7C60943-3E08-4C85-99B2-6D666E2205F1}" presName="vert0" presStyleCnt="0">
        <dgm:presLayoutVars>
          <dgm:dir/>
          <dgm:animOne val="branch"/>
          <dgm:animLvl val="lvl"/>
        </dgm:presLayoutVars>
      </dgm:prSet>
      <dgm:spPr/>
      <dgm:t>
        <a:bodyPr/>
        <a:lstStyle/>
        <a:p>
          <a:endParaRPr lang="en-US"/>
        </a:p>
      </dgm:t>
    </dgm:pt>
    <dgm:pt modelId="{1C1C7223-DC81-4544-A31A-DF6E6A8AAFBF}" type="pres">
      <dgm:prSet presAssocID="{50568399-B23A-4FF6-B685-DAC1E63C69E2}" presName="thickLine" presStyleLbl="alignNode1" presStyleIdx="0" presStyleCnt="4"/>
      <dgm:spPr/>
    </dgm:pt>
    <dgm:pt modelId="{F06F4AF5-AE41-4319-AF9B-FD4BC92FF2A7}" type="pres">
      <dgm:prSet presAssocID="{50568399-B23A-4FF6-B685-DAC1E63C69E2}" presName="horz1" presStyleCnt="0"/>
      <dgm:spPr/>
    </dgm:pt>
    <dgm:pt modelId="{C82C8F76-D642-4BEC-BBC1-AA6DB64654A5}" type="pres">
      <dgm:prSet presAssocID="{50568399-B23A-4FF6-B685-DAC1E63C69E2}" presName="tx1" presStyleLbl="revTx" presStyleIdx="0" presStyleCnt="4"/>
      <dgm:spPr/>
      <dgm:t>
        <a:bodyPr/>
        <a:lstStyle/>
        <a:p>
          <a:endParaRPr lang="en-US"/>
        </a:p>
      </dgm:t>
    </dgm:pt>
    <dgm:pt modelId="{1C0159A8-8110-423E-83D5-AD03E4A570D2}" type="pres">
      <dgm:prSet presAssocID="{50568399-B23A-4FF6-B685-DAC1E63C69E2}" presName="vert1" presStyleCnt="0"/>
      <dgm:spPr/>
    </dgm:pt>
    <dgm:pt modelId="{6A9C24EB-D645-4C29-819C-E2AE9BF85922}" type="pres">
      <dgm:prSet presAssocID="{511C5EB1-0E87-4300-9B27-42DC4E6465F1}" presName="thickLine" presStyleLbl="alignNode1" presStyleIdx="1" presStyleCnt="4"/>
      <dgm:spPr/>
      <dgm:t>
        <a:bodyPr/>
        <a:lstStyle/>
        <a:p>
          <a:endParaRPr lang="en-US"/>
        </a:p>
      </dgm:t>
    </dgm:pt>
    <dgm:pt modelId="{B2F3C879-DF83-49F4-84E4-A1B3B6DFB4D3}" type="pres">
      <dgm:prSet presAssocID="{511C5EB1-0E87-4300-9B27-42DC4E6465F1}" presName="horz1" presStyleCnt="0"/>
      <dgm:spPr/>
      <dgm:t>
        <a:bodyPr/>
        <a:lstStyle/>
        <a:p>
          <a:endParaRPr lang="en-US"/>
        </a:p>
      </dgm:t>
    </dgm:pt>
    <dgm:pt modelId="{D6349E79-779F-41B7-8807-521143B5A6E8}" type="pres">
      <dgm:prSet presAssocID="{511C5EB1-0E87-4300-9B27-42DC4E6465F1}" presName="tx1" presStyleLbl="revTx" presStyleIdx="1" presStyleCnt="4"/>
      <dgm:spPr/>
      <dgm:t>
        <a:bodyPr/>
        <a:lstStyle/>
        <a:p>
          <a:endParaRPr lang="en-US"/>
        </a:p>
      </dgm:t>
    </dgm:pt>
    <dgm:pt modelId="{7D86C676-70FE-47C8-A931-7889C848CEF7}" type="pres">
      <dgm:prSet presAssocID="{511C5EB1-0E87-4300-9B27-42DC4E6465F1}" presName="vert1" presStyleCnt="0"/>
      <dgm:spPr/>
      <dgm:t>
        <a:bodyPr/>
        <a:lstStyle/>
        <a:p>
          <a:endParaRPr lang="en-US"/>
        </a:p>
      </dgm:t>
    </dgm:pt>
    <dgm:pt modelId="{95CE1118-5D4D-4F5C-8B0E-D3BAE090354F}" type="pres">
      <dgm:prSet presAssocID="{C94E7A48-7610-4F19-B371-2EF61AF1F321}" presName="thickLine" presStyleLbl="alignNode1" presStyleIdx="2" presStyleCnt="4"/>
      <dgm:spPr/>
      <dgm:t>
        <a:bodyPr/>
        <a:lstStyle/>
        <a:p>
          <a:endParaRPr lang="en-US"/>
        </a:p>
      </dgm:t>
    </dgm:pt>
    <dgm:pt modelId="{5AB91759-9483-48DF-8EE7-FAC818C73ACE}" type="pres">
      <dgm:prSet presAssocID="{C94E7A48-7610-4F19-B371-2EF61AF1F321}" presName="horz1" presStyleCnt="0"/>
      <dgm:spPr/>
      <dgm:t>
        <a:bodyPr/>
        <a:lstStyle/>
        <a:p>
          <a:endParaRPr lang="en-US"/>
        </a:p>
      </dgm:t>
    </dgm:pt>
    <dgm:pt modelId="{E8D5B205-A022-4B8B-AAB6-30A33C693321}" type="pres">
      <dgm:prSet presAssocID="{C94E7A48-7610-4F19-B371-2EF61AF1F321}" presName="tx1" presStyleLbl="revTx" presStyleIdx="2" presStyleCnt="4"/>
      <dgm:spPr/>
      <dgm:t>
        <a:bodyPr/>
        <a:lstStyle/>
        <a:p>
          <a:endParaRPr lang="en-US"/>
        </a:p>
      </dgm:t>
    </dgm:pt>
    <dgm:pt modelId="{5EDE744C-FAAD-4F3E-9CEA-4FB4E5D41FDE}" type="pres">
      <dgm:prSet presAssocID="{C94E7A48-7610-4F19-B371-2EF61AF1F321}" presName="vert1" presStyleCnt="0"/>
      <dgm:spPr/>
      <dgm:t>
        <a:bodyPr/>
        <a:lstStyle/>
        <a:p>
          <a:endParaRPr lang="en-US"/>
        </a:p>
      </dgm:t>
    </dgm:pt>
    <dgm:pt modelId="{7A10A983-7D1C-4878-BAF1-11A1F29F550D}" type="pres">
      <dgm:prSet presAssocID="{8810A56C-7013-470F-8F24-78E0AB05A942}" presName="thickLine" presStyleLbl="alignNode1" presStyleIdx="3" presStyleCnt="4"/>
      <dgm:spPr/>
      <dgm:t>
        <a:bodyPr/>
        <a:lstStyle/>
        <a:p>
          <a:endParaRPr lang="en-US"/>
        </a:p>
      </dgm:t>
    </dgm:pt>
    <dgm:pt modelId="{CBBC86E5-49E9-47FB-BC83-DA761D3AFAAD}" type="pres">
      <dgm:prSet presAssocID="{8810A56C-7013-470F-8F24-78E0AB05A942}" presName="horz1" presStyleCnt="0"/>
      <dgm:spPr/>
      <dgm:t>
        <a:bodyPr/>
        <a:lstStyle/>
        <a:p>
          <a:endParaRPr lang="en-US"/>
        </a:p>
      </dgm:t>
    </dgm:pt>
    <dgm:pt modelId="{4C42E6AB-61F0-4370-A70D-822F79D4CEED}" type="pres">
      <dgm:prSet presAssocID="{8810A56C-7013-470F-8F24-78E0AB05A942}" presName="tx1" presStyleLbl="revTx" presStyleIdx="3" presStyleCnt="4"/>
      <dgm:spPr/>
      <dgm:t>
        <a:bodyPr/>
        <a:lstStyle/>
        <a:p>
          <a:endParaRPr lang="en-US"/>
        </a:p>
      </dgm:t>
    </dgm:pt>
    <dgm:pt modelId="{48D43602-87E0-4D1C-A3C6-15442524EAF5}" type="pres">
      <dgm:prSet presAssocID="{8810A56C-7013-470F-8F24-78E0AB05A942}" presName="vert1" presStyleCnt="0"/>
      <dgm:spPr/>
      <dgm:t>
        <a:bodyPr/>
        <a:lstStyle/>
        <a:p>
          <a:endParaRPr lang="en-US"/>
        </a:p>
      </dgm:t>
    </dgm:pt>
  </dgm:ptLst>
  <dgm:cxnLst>
    <dgm:cxn modelId="{EFE237D8-3A5E-49B1-85D1-8A7546D52896}" srcId="{F7C60943-3E08-4C85-99B2-6D666E2205F1}" destId="{8810A56C-7013-470F-8F24-78E0AB05A942}" srcOrd="3" destOrd="0" parTransId="{D557D832-94DD-49D2-82D8-2A1312320CF5}" sibTransId="{63EE527D-B972-43D7-B437-2B827FCE0B09}"/>
    <dgm:cxn modelId="{8E8222D7-209A-4E74-A4A6-9B36AB699184}" srcId="{F7C60943-3E08-4C85-99B2-6D666E2205F1}" destId="{50568399-B23A-4FF6-B685-DAC1E63C69E2}" srcOrd="0" destOrd="0" parTransId="{3B55BBF3-DA57-4346-8234-F21C734BF269}" sibTransId="{3160A84C-D22E-4F1F-A312-1DA85915510B}"/>
    <dgm:cxn modelId="{549273EF-4BA1-49CF-96F6-EA9F684FACAE}" type="presOf" srcId="{511C5EB1-0E87-4300-9B27-42DC4E6465F1}" destId="{D6349E79-779F-41B7-8807-521143B5A6E8}" srcOrd="0" destOrd="0" presId="urn:microsoft.com/office/officeart/2008/layout/LinedList"/>
    <dgm:cxn modelId="{F44D4346-4D8F-41A5-A010-0E765920B228}" type="presOf" srcId="{F7C60943-3E08-4C85-99B2-6D666E2205F1}" destId="{AB2B6592-6818-4A07-8C88-6F4F15048BA8}" srcOrd="0" destOrd="0" presId="urn:microsoft.com/office/officeart/2008/layout/LinedList"/>
    <dgm:cxn modelId="{B9C94B76-0813-4FAD-B0C8-66322F9AACAE}" srcId="{F7C60943-3E08-4C85-99B2-6D666E2205F1}" destId="{C94E7A48-7610-4F19-B371-2EF61AF1F321}" srcOrd="2" destOrd="0" parTransId="{E0103B7A-5210-464A-AB91-1B79AF93BAB9}" sibTransId="{1B4D4FA4-8AEC-45DF-A751-CE8474C6F9A5}"/>
    <dgm:cxn modelId="{7D39C6CB-FC5B-4B5A-90E5-459352E3A22D}" type="presOf" srcId="{C94E7A48-7610-4F19-B371-2EF61AF1F321}" destId="{E8D5B205-A022-4B8B-AAB6-30A33C693321}" srcOrd="0" destOrd="0" presId="urn:microsoft.com/office/officeart/2008/layout/LinedList"/>
    <dgm:cxn modelId="{48E715F3-DC1E-4846-A9EE-7597F46B4D93}" srcId="{F7C60943-3E08-4C85-99B2-6D666E2205F1}" destId="{511C5EB1-0E87-4300-9B27-42DC4E6465F1}" srcOrd="1" destOrd="0" parTransId="{EF06C59B-553D-4CB4-B767-C72A0A33CDC0}" sibTransId="{7DF5AE71-A2E1-4632-BE12-3BC47225F142}"/>
    <dgm:cxn modelId="{D9DC3156-9D0B-4F16-AB39-C379F3AF6FE8}" type="presOf" srcId="{50568399-B23A-4FF6-B685-DAC1E63C69E2}" destId="{C82C8F76-D642-4BEC-BBC1-AA6DB64654A5}" srcOrd="0" destOrd="0" presId="urn:microsoft.com/office/officeart/2008/layout/LinedList"/>
    <dgm:cxn modelId="{F1F6D8D5-9FB4-4CAE-BE35-A945A5A2D8F9}" type="presOf" srcId="{8810A56C-7013-470F-8F24-78E0AB05A942}" destId="{4C42E6AB-61F0-4370-A70D-822F79D4CEED}" srcOrd="0" destOrd="0" presId="urn:microsoft.com/office/officeart/2008/layout/LinedList"/>
    <dgm:cxn modelId="{3B626D16-9C7C-4EBD-8D65-1E9DF81B4AD7}" type="presParOf" srcId="{AB2B6592-6818-4A07-8C88-6F4F15048BA8}" destId="{1C1C7223-DC81-4544-A31A-DF6E6A8AAFBF}" srcOrd="0" destOrd="0" presId="urn:microsoft.com/office/officeart/2008/layout/LinedList"/>
    <dgm:cxn modelId="{E8365A97-6F19-42F4-BF37-A202A28D6681}" type="presParOf" srcId="{AB2B6592-6818-4A07-8C88-6F4F15048BA8}" destId="{F06F4AF5-AE41-4319-AF9B-FD4BC92FF2A7}" srcOrd="1" destOrd="0" presId="urn:microsoft.com/office/officeart/2008/layout/LinedList"/>
    <dgm:cxn modelId="{4B684B41-3392-4B22-A49F-38FBDF5D10C3}" type="presParOf" srcId="{F06F4AF5-AE41-4319-AF9B-FD4BC92FF2A7}" destId="{C82C8F76-D642-4BEC-BBC1-AA6DB64654A5}" srcOrd="0" destOrd="0" presId="urn:microsoft.com/office/officeart/2008/layout/LinedList"/>
    <dgm:cxn modelId="{F1736097-EC04-4D7F-AC5F-C4156E691902}" type="presParOf" srcId="{F06F4AF5-AE41-4319-AF9B-FD4BC92FF2A7}" destId="{1C0159A8-8110-423E-83D5-AD03E4A570D2}" srcOrd="1" destOrd="0" presId="urn:microsoft.com/office/officeart/2008/layout/LinedList"/>
    <dgm:cxn modelId="{4F29BF8D-92D6-486D-B8B9-EEEA18A54875}" type="presParOf" srcId="{AB2B6592-6818-4A07-8C88-6F4F15048BA8}" destId="{6A9C24EB-D645-4C29-819C-E2AE9BF85922}" srcOrd="2" destOrd="0" presId="urn:microsoft.com/office/officeart/2008/layout/LinedList"/>
    <dgm:cxn modelId="{C9CC8768-75E5-4973-85A6-52B26904E20C}" type="presParOf" srcId="{AB2B6592-6818-4A07-8C88-6F4F15048BA8}" destId="{B2F3C879-DF83-49F4-84E4-A1B3B6DFB4D3}" srcOrd="3" destOrd="0" presId="urn:microsoft.com/office/officeart/2008/layout/LinedList"/>
    <dgm:cxn modelId="{C7DD2ED4-29EC-4358-9F9C-9E974FD545E0}" type="presParOf" srcId="{B2F3C879-DF83-49F4-84E4-A1B3B6DFB4D3}" destId="{D6349E79-779F-41B7-8807-521143B5A6E8}" srcOrd="0" destOrd="0" presId="urn:microsoft.com/office/officeart/2008/layout/LinedList"/>
    <dgm:cxn modelId="{AFF69FFC-D062-4B0C-9DA7-76D78CBAF676}" type="presParOf" srcId="{B2F3C879-DF83-49F4-84E4-A1B3B6DFB4D3}" destId="{7D86C676-70FE-47C8-A931-7889C848CEF7}" srcOrd="1" destOrd="0" presId="urn:microsoft.com/office/officeart/2008/layout/LinedList"/>
    <dgm:cxn modelId="{731E312B-281C-4753-B7A3-22B854F080A1}" type="presParOf" srcId="{AB2B6592-6818-4A07-8C88-6F4F15048BA8}" destId="{95CE1118-5D4D-4F5C-8B0E-D3BAE090354F}" srcOrd="4" destOrd="0" presId="urn:microsoft.com/office/officeart/2008/layout/LinedList"/>
    <dgm:cxn modelId="{72A283DB-2744-4EC1-B41A-BA405C975458}" type="presParOf" srcId="{AB2B6592-6818-4A07-8C88-6F4F15048BA8}" destId="{5AB91759-9483-48DF-8EE7-FAC818C73ACE}" srcOrd="5" destOrd="0" presId="urn:microsoft.com/office/officeart/2008/layout/LinedList"/>
    <dgm:cxn modelId="{A6754C1A-97B2-4E40-AB22-03AE71689A3F}" type="presParOf" srcId="{5AB91759-9483-48DF-8EE7-FAC818C73ACE}" destId="{E8D5B205-A022-4B8B-AAB6-30A33C693321}" srcOrd="0" destOrd="0" presId="urn:microsoft.com/office/officeart/2008/layout/LinedList"/>
    <dgm:cxn modelId="{1AF4B88C-5EC6-4EF4-AB48-95FEB4E02362}" type="presParOf" srcId="{5AB91759-9483-48DF-8EE7-FAC818C73ACE}" destId="{5EDE744C-FAAD-4F3E-9CEA-4FB4E5D41FDE}" srcOrd="1" destOrd="0" presId="urn:microsoft.com/office/officeart/2008/layout/LinedList"/>
    <dgm:cxn modelId="{AF97A4E1-736A-492A-BC82-8A17EADEB1CF}" type="presParOf" srcId="{AB2B6592-6818-4A07-8C88-6F4F15048BA8}" destId="{7A10A983-7D1C-4878-BAF1-11A1F29F550D}" srcOrd="6" destOrd="0" presId="urn:microsoft.com/office/officeart/2008/layout/LinedList"/>
    <dgm:cxn modelId="{8F4D044A-8B8B-49C8-9791-C2A910EC2558}" type="presParOf" srcId="{AB2B6592-6818-4A07-8C88-6F4F15048BA8}" destId="{CBBC86E5-49E9-47FB-BC83-DA761D3AFAAD}" srcOrd="7" destOrd="0" presId="urn:microsoft.com/office/officeart/2008/layout/LinedList"/>
    <dgm:cxn modelId="{5E59DB47-F775-46DA-9C52-0771CCD56EB7}" type="presParOf" srcId="{CBBC86E5-49E9-47FB-BC83-DA761D3AFAAD}" destId="{4C42E6AB-61F0-4370-A70D-822F79D4CEED}" srcOrd="0" destOrd="0" presId="urn:microsoft.com/office/officeart/2008/layout/LinedList"/>
    <dgm:cxn modelId="{081D6555-16D6-40EA-B83B-41318184F826}" type="presParOf" srcId="{CBBC86E5-49E9-47FB-BC83-DA761D3AFAAD}" destId="{48D43602-87E0-4D1C-A3C6-15442524EAF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A29F703A-3A68-4969-A966-8918DCFBFA20}"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8084DE5A-61D1-4ED9-893A-8D70632AFDE8}">
      <dgm:prSet phldrT="[Text]"/>
      <dgm:spPr/>
      <dgm:t>
        <a:bodyPr/>
        <a:lstStyle/>
        <a:p>
          <a:pPr algn="ctr"/>
          <a:r>
            <a:rPr lang="en-US" b="1" dirty="0" err="1" smtClean="0">
              <a:latin typeface="Georgia" panose="02040502050405020303" pitchFamily="18" charset="0"/>
            </a:rPr>
            <a:t>Auguste</a:t>
          </a:r>
          <a:r>
            <a:rPr lang="en-US" b="1" dirty="0" smtClean="0">
              <a:latin typeface="Georgia" panose="02040502050405020303" pitchFamily="18" charset="0"/>
            </a:rPr>
            <a:t> Comte and Positivism</a:t>
          </a:r>
          <a:endParaRPr lang="en-US" b="1" dirty="0">
            <a:latin typeface="Georgia" panose="02040502050405020303" pitchFamily="18" charset="0"/>
          </a:endParaRPr>
        </a:p>
      </dgm:t>
    </dgm:pt>
    <dgm:pt modelId="{1348519D-9168-410A-99B7-BAB97ED99358}" type="parTrans" cxnId="{E056B45B-DC09-4907-9ED8-CBC9B84C2A67}">
      <dgm:prSet/>
      <dgm:spPr/>
      <dgm:t>
        <a:bodyPr/>
        <a:lstStyle/>
        <a:p>
          <a:endParaRPr lang="en-US" b="1"/>
        </a:p>
      </dgm:t>
    </dgm:pt>
    <dgm:pt modelId="{B47C0F88-827D-4B87-A07B-CD706103D8A8}" type="sibTrans" cxnId="{E056B45B-DC09-4907-9ED8-CBC9B84C2A67}">
      <dgm:prSet/>
      <dgm:spPr/>
      <dgm:t>
        <a:bodyPr/>
        <a:lstStyle/>
        <a:p>
          <a:endParaRPr lang="en-US" b="1"/>
        </a:p>
      </dgm:t>
    </dgm:pt>
    <dgm:pt modelId="{ECD6E0A2-D149-4284-A50A-80E6C4E7BBA3}" type="pres">
      <dgm:prSet presAssocID="{A29F703A-3A68-4969-A966-8918DCFBFA20}" presName="vert0" presStyleCnt="0">
        <dgm:presLayoutVars>
          <dgm:dir/>
          <dgm:animOne val="branch"/>
          <dgm:animLvl val="lvl"/>
        </dgm:presLayoutVars>
      </dgm:prSet>
      <dgm:spPr/>
      <dgm:t>
        <a:bodyPr/>
        <a:lstStyle/>
        <a:p>
          <a:endParaRPr lang="en-US"/>
        </a:p>
      </dgm:t>
    </dgm:pt>
    <dgm:pt modelId="{9D581D28-0B75-4FF3-840B-0336A5F966CB}" type="pres">
      <dgm:prSet presAssocID="{8084DE5A-61D1-4ED9-893A-8D70632AFDE8}" presName="thickLine" presStyleLbl="alignNode1" presStyleIdx="0" presStyleCnt="1"/>
      <dgm:spPr/>
      <dgm:t>
        <a:bodyPr/>
        <a:lstStyle/>
        <a:p>
          <a:endParaRPr lang="en-US"/>
        </a:p>
      </dgm:t>
    </dgm:pt>
    <dgm:pt modelId="{2DA63444-B7C4-4FD2-9A39-4AB3A97E526C}" type="pres">
      <dgm:prSet presAssocID="{8084DE5A-61D1-4ED9-893A-8D70632AFDE8}" presName="horz1" presStyleCnt="0"/>
      <dgm:spPr/>
      <dgm:t>
        <a:bodyPr/>
        <a:lstStyle/>
        <a:p>
          <a:endParaRPr lang="en-US"/>
        </a:p>
      </dgm:t>
    </dgm:pt>
    <dgm:pt modelId="{4F4693E6-8CD4-4A05-A295-8E976CECAB67}" type="pres">
      <dgm:prSet presAssocID="{8084DE5A-61D1-4ED9-893A-8D70632AFDE8}" presName="tx1" presStyleLbl="revTx" presStyleIdx="0" presStyleCnt="1"/>
      <dgm:spPr/>
      <dgm:t>
        <a:bodyPr/>
        <a:lstStyle/>
        <a:p>
          <a:endParaRPr lang="en-US"/>
        </a:p>
      </dgm:t>
    </dgm:pt>
    <dgm:pt modelId="{5B223332-8BF0-4ED8-868A-83B4E524ECED}" type="pres">
      <dgm:prSet presAssocID="{8084DE5A-61D1-4ED9-893A-8D70632AFDE8}" presName="vert1" presStyleCnt="0"/>
      <dgm:spPr/>
      <dgm:t>
        <a:bodyPr/>
        <a:lstStyle/>
        <a:p>
          <a:endParaRPr lang="en-US"/>
        </a:p>
      </dgm:t>
    </dgm:pt>
  </dgm:ptLst>
  <dgm:cxnLst>
    <dgm:cxn modelId="{830B417E-728B-4A32-BD17-C31AD1A021B4}" type="presOf" srcId="{8084DE5A-61D1-4ED9-893A-8D70632AFDE8}" destId="{4F4693E6-8CD4-4A05-A295-8E976CECAB67}" srcOrd="0" destOrd="0" presId="urn:microsoft.com/office/officeart/2008/layout/LinedList"/>
    <dgm:cxn modelId="{E056B45B-DC09-4907-9ED8-CBC9B84C2A67}" srcId="{A29F703A-3A68-4969-A966-8918DCFBFA20}" destId="{8084DE5A-61D1-4ED9-893A-8D70632AFDE8}" srcOrd="0" destOrd="0" parTransId="{1348519D-9168-410A-99B7-BAB97ED99358}" sibTransId="{B47C0F88-827D-4B87-A07B-CD706103D8A8}"/>
    <dgm:cxn modelId="{C83FC2CD-8B0C-40B0-845C-FA9D6A91A175}" type="presOf" srcId="{A29F703A-3A68-4969-A966-8918DCFBFA20}" destId="{ECD6E0A2-D149-4284-A50A-80E6C4E7BBA3}" srcOrd="0" destOrd="0" presId="urn:microsoft.com/office/officeart/2008/layout/LinedList"/>
    <dgm:cxn modelId="{383A1AD4-81F0-49E0-9336-706CD131ED16}" type="presParOf" srcId="{ECD6E0A2-D149-4284-A50A-80E6C4E7BBA3}" destId="{9D581D28-0B75-4FF3-840B-0336A5F966CB}" srcOrd="0" destOrd="0" presId="urn:microsoft.com/office/officeart/2008/layout/LinedList"/>
    <dgm:cxn modelId="{7FF002C6-A89E-48C5-A50E-5C618AEA3A00}" type="presParOf" srcId="{ECD6E0A2-D149-4284-A50A-80E6C4E7BBA3}" destId="{2DA63444-B7C4-4FD2-9A39-4AB3A97E526C}" srcOrd="1" destOrd="0" presId="urn:microsoft.com/office/officeart/2008/layout/LinedList"/>
    <dgm:cxn modelId="{276ADD30-91E2-4270-B901-4CC60E10CDD1}" type="presParOf" srcId="{2DA63444-B7C4-4FD2-9A39-4AB3A97E526C}" destId="{4F4693E6-8CD4-4A05-A295-8E976CECAB67}" srcOrd="0" destOrd="0" presId="urn:microsoft.com/office/officeart/2008/layout/LinedList"/>
    <dgm:cxn modelId="{920EC7FB-9B03-4DA9-8094-D91CACAF328A}" type="presParOf" srcId="{2DA63444-B7C4-4FD2-9A39-4AB3A97E526C}" destId="{5B223332-8BF0-4ED8-868A-83B4E524ECED}"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BA41E952-19BE-4079-9FC3-3C281E5B9091}" type="doc">
      <dgm:prSet loTypeId="urn:microsoft.com/office/officeart/2008/layout/LinedList" loCatId="list" qsTypeId="urn:microsoft.com/office/officeart/2005/8/quickstyle/simple1" qsCatId="simple" csTypeId="urn:microsoft.com/office/officeart/2005/8/colors/accent2_3" csCatId="accent2" phldr="1"/>
      <dgm:spPr/>
      <dgm:t>
        <a:bodyPr/>
        <a:lstStyle/>
        <a:p>
          <a:endParaRPr lang="en-US"/>
        </a:p>
      </dgm:t>
    </dgm:pt>
    <dgm:pt modelId="{F872B05B-2D6F-4813-BE98-B9B8DA9EECDD}">
      <dgm:prSet custT="1"/>
      <dgm:spPr/>
      <dgm:t>
        <a:bodyPr/>
        <a:lstStyle/>
        <a:p>
          <a:r>
            <a:rPr lang="en-US" sz="1600" dirty="0" smtClean="0">
              <a:latin typeface="Georgia" panose="02040502050405020303" pitchFamily="18" charset="0"/>
            </a:rPr>
            <a:t>Looked at exploitation of workers (proletariat/worker/oppressed) by capitalists, those who own the means of production (bourgeoisie/owner/oppressor). The bourgeoisie - the capitalists, who own the capital, land, factories, and machines) and the proletariat (the exploited workers).</a:t>
          </a:r>
        </a:p>
      </dgm:t>
    </dgm:pt>
    <dgm:pt modelId="{2A594FA8-CC97-45CF-A1BC-F4819F95EB47}" type="parTrans" cxnId="{25FEF032-2CF5-4F7B-A231-20C179171CEB}">
      <dgm:prSet/>
      <dgm:spPr/>
      <dgm:t>
        <a:bodyPr/>
        <a:lstStyle/>
        <a:p>
          <a:endParaRPr lang="en-US" sz="1600">
            <a:latin typeface="Georgia" panose="02040502050405020303" pitchFamily="18" charset="0"/>
          </a:endParaRPr>
        </a:p>
      </dgm:t>
    </dgm:pt>
    <dgm:pt modelId="{4361531A-5385-404E-86BF-A83AD002C08F}" type="sibTrans" cxnId="{25FEF032-2CF5-4F7B-A231-20C179171CEB}">
      <dgm:prSet/>
      <dgm:spPr/>
      <dgm:t>
        <a:bodyPr/>
        <a:lstStyle/>
        <a:p>
          <a:endParaRPr lang="en-US" sz="1600">
            <a:latin typeface="Georgia" panose="02040502050405020303" pitchFamily="18" charset="0"/>
          </a:endParaRPr>
        </a:p>
      </dgm:t>
    </dgm:pt>
    <dgm:pt modelId="{A52BB24F-40BE-47A8-91C4-0412FBA5197B}">
      <dgm:prSet custT="1"/>
      <dgm:spPr/>
      <dgm:t>
        <a:bodyPr/>
        <a:lstStyle/>
        <a:p>
          <a:r>
            <a:rPr lang="en-US" sz="1600" dirty="0" smtClean="0">
              <a:latin typeface="Georgia" panose="02040502050405020303" pitchFamily="18" charset="0"/>
            </a:rPr>
            <a:t>Eventually, the workers will unite and break their chains of bondage. The workers’ revolution will be bloody, but it will guide in a classless society, one free of exploitation. </a:t>
          </a:r>
        </a:p>
      </dgm:t>
    </dgm:pt>
    <dgm:pt modelId="{34F06F59-5BCC-4941-9444-8BC64F8492C6}" type="parTrans" cxnId="{C89394AB-7938-4183-B91B-72C4D7804FCE}">
      <dgm:prSet/>
      <dgm:spPr/>
      <dgm:t>
        <a:bodyPr/>
        <a:lstStyle/>
        <a:p>
          <a:endParaRPr lang="en-US"/>
        </a:p>
      </dgm:t>
    </dgm:pt>
    <dgm:pt modelId="{1FF89236-F68A-46DC-95CC-A90DDE319F32}" type="sibTrans" cxnId="{C89394AB-7938-4183-B91B-72C4D7804FCE}">
      <dgm:prSet/>
      <dgm:spPr/>
      <dgm:t>
        <a:bodyPr/>
        <a:lstStyle/>
        <a:p>
          <a:endParaRPr lang="en-US"/>
        </a:p>
      </dgm:t>
    </dgm:pt>
    <dgm:pt modelId="{C891AFCC-92FD-46DD-A8B1-3D603E77CF40}">
      <dgm:prSet custT="1"/>
      <dgm:spPr/>
      <dgm:t>
        <a:bodyPr/>
        <a:lstStyle/>
        <a:p>
          <a:r>
            <a:rPr lang="en-US" sz="1600" dirty="0" smtClean="0">
              <a:latin typeface="Georgia" panose="02040502050405020303" pitchFamily="18" charset="0"/>
            </a:rPr>
            <a:t>People will work according to their abilities and receive goods and services according to their needs. </a:t>
          </a:r>
        </a:p>
      </dgm:t>
    </dgm:pt>
    <dgm:pt modelId="{925FE153-5C54-4B18-9C77-7FF05CE4CC7C}" type="parTrans" cxnId="{EDEA9EFD-9931-48F2-859F-D4716021A1CF}">
      <dgm:prSet/>
      <dgm:spPr/>
      <dgm:t>
        <a:bodyPr/>
        <a:lstStyle/>
        <a:p>
          <a:endParaRPr lang="en-US"/>
        </a:p>
      </dgm:t>
    </dgm:pt>
    <dgm:pt modelId="{4AA3C11E-F55D-42DB-A10C-9E2D60DFDD54}" type="sibTrans" cxnId="{EDEA9EFD-9931-48F2-859F-D4716021A1CF}">
      <dgm:prSet/>
      <dgm:spPr/>
      <dgm:t>
        <a:bodyPr/>
        <a:lstStyle/>
        <a:p>
          <a:endParaRPr lang="en-US"/>
        </a:p>
      </dgm:t>
    </dgm:pt>
    <dgm:pt modelId="{D20A4C7A-5B07-4649-986D-436CC90A39CE}" type="pres">
      <dgm:prSet presAssocID="{BA41E952-19BE-4079-9FC3-3C281E5B9091}" presName="vert0" presStyleCnt="0">
        <dgm:presLayoutVars>
          <dgm:dir/>
          <dgm:animOne val="branch"/>
          <dgm:animLvl val="lvl"/>
        </dgm:presLayoutVars>
      </dgm:prSet>
      <dgm:spPr/>
      <dgm:t>
        <a:bodyPr/>
        <a:lstStyle/>
        <a:p>
          <a:endParaRPr lang="en-US"/>
        </a:p>
      </dgm:t>
    </dgm:pt>
    <dgm:pt modelId="{85CE0E6C-BD78-4F97-A7DD-A07F4F45C0ED}" type="pres">
      <dgm:prSet presAssocID="{F872B05B-2D6F-4813-BE98-B9B8DA9EECDD}" presName="thickLine" presStyleLbl="alignNode1" presStyleIdx="0" presStyleCnt="3"/>
      <dgm:spPr/>
      <dgm:t>
        <a:bodyPr/>
        <a:lstStyle/>
        <a:p>
          <a:endParaRPr lang="en-US"/>
        </a:p>
      </dgm:t>
    </dgm:pt>
    <dgm:pt modelId="{8D0937AC-7621-4E06-AA94-CE096635197A}" type="pres">
      <dgm:prSet presAssocID="{F872B05B-2D6F-4813-BE98-B9B8DA9EECDD}" presName="horz1" presStyleCnt="0"/>
      <dgm:spPr/>
      <dgm:t>
        <a:bodyPr/>
        <a:lstStyle/>
        <a:p>
          <a:endParaRPr lang="en-US"/>
        </a:p>
      </dgm:t>
    </dgm:pt>
    <dgm:pt modelId="{865D1553-349A-4585-A358-91CD122686FF}" type="pres">
      <dgm:prSet presAssocID="{F872B05B-2D6F-4813-BE98-B9B8DA9EECDD}" presName="tx1" presStyleLbl="revTx" presStyleIdx="0" presStyleCnt="3" custScaleY="136577"/>
      <dgm:spPr/>
      <dgm:t>
        <a:bodyPr/>
        <a:lstStyle/>
        <a:p>
          <a:endParaRPr lang="en-US"/>
        </a:p>
      </dgm:t>
    </dgm:pt>
    <dgm:pt modelId="{AC7E03EF-4414-4F8E-8FC7-18948FF8C23C}" type="pres">
      <dgm:prSet presAssocID="{F872B05B-2D6F-4813-BE98-B9B8DA9EECDD}" presName="vert1" presStyleCnt="0"/>
      <dgm:spPr/>
      <dgm:t>
        <a:bodyPr/>
        <a:lstStyle/>
        <a:p>
          <a:endParaRPr lang="en-US"/>
        </a:p>
      </dgm:t>
    </dgm:pt>
    <dgm:pt modelId="{6C57D205-EE30-4E80-9A63-EABAB2E67D2D}" type="pres">
      <dgm:prSet presAssocID="{A52BB24F-40BE-47A8-91C4-0412FBA5197B}" presName="thickLine" presStyleLbl="alignNode1" presStyleIdx="1" presStyleCnt="3"/>
      <dgm:spPr/>
    </dgm:pt>
    <dgm:pt modelId="{6E880F71-533C-4983-A594-E5D1EEFFCA01}" type="pres">
      <dgm:prSet presAssocID="{A52BB24F-40BE-47A8-91C4-0412FBA5197B}" presName="horz1" presStyleCnt="0"/>
      <dgm:spPr/>
    </dgm:pt>
    <dgm:pt modelId="{B31716EA-2D0D-4BBF-8DCA-EEA658F5F152}" type="pres">
      <dgm:prSet presAssocID="{A52BB24F-40BE-47A8-91C4-0412FBA5197B}" presName="tx1" presStyleLbl="revTx" presStyleIdx="1" presStyleCnt="3" custScaleY="148975"/>
      <dgm:spPr/>
      <dgm:t>
        <a:bodyPr/>
        <a:lstStyle/>
        <a:p>
          <a:endParaRPr lang="en-US"/>
        </a:p>
      </dgm:t>
    </dgm:pt>
    <dgm:pt modelId="{D941DF98-8778-465B-8D35-1C75FA83B2D1}" type="pres">
      <dgm:prSet presAssocID="{A52BB24F-40BE-47A8-91C4-0412FBA5197B}" presName="vert1" presStyleCnt="0"/>
      <dgm:spPr/>
    </dgm:pt>
    <dgm:pt modelId="{FB6E5EE2-5C24-455A-97EF-1E258FDE012E}" type="pres">
      <dgm:prSet presAssocID="{C891AFCC-92FD-46DD-A8B1-3D603E77CF40}" presName="thickLine" presStyleLbl="alignNode1" presStyleIdx="2" presStyleCnt="3"/>
      <dgm:spPr/>
    </dgm:pt>
    <dgm:pt modelId="{73C066A5-7D71-4A34-941A-10229A043447}" type="pres">
      <dgm:prSet presAssocID="{C891AFCC-92FD-46DD-A8B1-3D603E77CF40}" presName="horz1" presStyleCnt="0"/>
      <dgm:spPr/>
    </dgm:pt>
    <dgm:pt modelId="{F8BE9EDD-813F-4B3B-B1AA-F549FC42122B}" type="pres">
      <dgm:prSet presAssocID="{C891AFCC-92FD-46DD-A8B1-3D603E77CF40}" presName="tx1" presStyleLbl="revTx" presStyleIdx="2" presStyleCnt="3"/>
      <dgm:spPr/>
      <dgm:t>
        <a:bodyPr/>
        <a:lstStyle/>
        <a:p>
          <a:endParaRPr lang="en-US"/>
        </a:p>
      </dgm:t>
    </dgm:pt>
    <dgm:pt modelId="{AA066C44-828E-4888-BFBF-8B3F81A039F6}" type="pres">
      <dgm:prSet presAssocID="{C891AFCC-92FD-46DD-A8B1-3D603E77CF40}" presName="vert1" presStyleCnt="0"/>
      <dgm:spPr/>
    </dgm:pt>
  </dgm:ptLst>
  <dgm:cxnLst>
    <dgm:cxn modelId="{EDEA9EFD-9931-48F2-859F-D4716021A1CF}" srcId="{BA41E952-19BE-4079-9FC3-3C281E5B9091}" destId="{C891AFCC-92FD-46DD-A8B1-3D603E77CF40}" srcOrd="2" destOrd="0" parTransId="{925FE153-5C54-4B18-9C77-7FF05CE4CC7C}" sibTransId="{4AA3C11E-F55D-42DB-A10C-9E2D60DFDD54}"/>
    <dgm:cxn modelId="{378FAC8D-1089-40D4-AF65-51070D45BD74}" type="presOf" srcId="{BA41E952-19BE-4079-9FC3-3C281E5B9091}" destId="{D20A4C7A-5B07-4649-986D-436CC90A39CE}" srcOrd="0" destOrd="0" presId="urn:microsoft.com/office/officeart/2008/layout/LinedList"/>
    <dgm:cxn modelId="{269BFBC9-0759-42FB-89EE-BFECCE9FC41A}" type="presOf" srcId="{A52BB24F-40BE-47A8-91C4-0412FBA5197B}" destId="{B31716EA-2D0D-4BBF-8DCA-EEA658F5F152}" srcOrd="0" destOrd="0" presId="urn:microsoft.com/office/officeart/2008/layout/LinedList"/>
    <dgm:cxn modelId="{C96C5825-B343-4339-9BA5-2B246461FD47}" type="presOf" srcId="{F872B05B-2D6F-4813-BE98-B9B8DA9EECDD}" destId="{865D1553-349A-4585-A358-91CD122686FF}" srcOrd="0" destOrd="0" presId="urn:microsoft.com/office/officeart/2008/layout/LinedList"/>
    <dgm:cxn modelId="{3C8A760D-CD73-4DA2-99D9-EA8923B3068C}" type="presOf" srcId="{C891AFCC-92FD-46DD-A8B1-3D603E77CF40}" destId="{F8BE9EDD-813F-4B3B-B1AA-F549FC42122B}" srcOrd="0" destOrd="0" presId="urn:microsoft.com/office/officeart/2008/layout/LinedList"/>
    <dgm:cxn modelId="{C89394AB-7938-4183-B91B-72C4D7804FCE}" srcId="{BA41E952-19BE-4079-9FC3-3C281E5B9091}" destId="{A52BB24F-40BE-47A8-91C4-0412FBA5197B}" srcOrd="1" destOrd="0" parTransId="{34F06F59-5BCC-4941-9444-8BC64F8492C6}" sibTransId="{1FF89236-F68A-46DC-95CC-A90DDE319F32}"/>
    <dgm:cxn modelId="{25FEF032-2CF5-4F7B-A231-20C179171CEB}" srcId="{BA41E952-19BE-4079-9FC3-3C281E5B9091}" destId="{F872B05B-2D6F-4813-BE98-B9B8DA9EECDD}" srcOrd="0" destOrd="0" parTransId="{2A594FA8-CC97-45CF-A1BC-F4819F95EB47}" sibTransId="{4361531A-5385-404E-86BF-A83AD002C08F}"/>
    <dgm:cxn modelId="{B984BCAE-88CE-4392-9197-6058976C5886}" type="presParOf" srcId="{D20A4C7A-5B07-4649-986D-436CC90A39CE}" destId="{85CE0E6C-BD78-4F97-A7DD-A07F4F45C0ED}" srcOrd="0" destOrd="0" presId="urn:microsoft.com/office/officeart/2008/layout/LinedList"/>
    <dgm:cxn modelId="{0FDBCEC2-313B-4CD5-9404-D9C2EA49C59B}" type="presParOf" srcId="{D20A4C7A-5B07-4649-986D-436CC90A39CE}" destId="{8D0937AC-7621-4E06-AA94-CE096635197A}" srcOrd="1" destOrd="0" presId="urn:microsoft.com/office/officeart/2008/layout/LinedList"/>
    <dgm:cxn modelId="{EE6915FC-B8CA-4A73-ACFA-3530D2FED05D}" type="presParOf" srcId="{8D0937AC-7621-4E06-AA94-CE096635197A}" destId="{865D1553-349A-4585-A358-91CD122686FF}" srcOrd="0" destOrd="0" presId="urn:microsoft.com/office/officeart/2008/layout/LinedList"/>
    <dgm:cxn modelId="{E2652F3F-A128-4D98-B2C4-EA46ED1B0EBF}" type="presParOf" srcId="{8D0937AC-7621-4E06-AA94-CE096635197A}" destId="{AC7E03EF-4414-4F8E-8FC7-18948FF8C23C}" srcOrd="1" destOrd="0" presId="urn:microsoft.com/office/officeart/2008/layout/LinedList"/>
    <dgm:cxn modelId="{F24E8EC8-97DD-4D1C-881C-2E884668E4A5}" type="presParOf" srcId="{D20A4C7A-5B07-4649-986D-436CC90A39CE}" destId="{6C57D205-EE30-4E80-9A63-EABAB2E67D2D}" srcOrd="2" destOrd="0" presId="urn:microsoft.com/office/officeart/2008/layout/LinedList"/>
    <dgm:cxn modelId="{AC1CC03E-0A5D-4C7B-9FBD-A4732419B874}" type="presParOf" srcId="{D20A4C7A-5B07-4649-986D-436CC90A39CE}" destId="{6E880F71-533C-4983-A594-E5D1EEFFCA01}" srcOrd="3" destOrd="0" presId="urn:microsoft.com/office/officeart/2008/layout/LinedList"/>
    <dgm:cxn modelId="{232896E0-D6A0-475B-BB74-551DDF43CF87}" type="presParOf" srcId="{6E880F71-533C-4983-A594-E5D1EEFFCA01}" destId="{B31716EA-2D0D-4BBF-8DCA-EEA658F5F152}" srcOrd="0" destOrd="0" presId="urn:microsoft.com/office/officeart/2008/layout/LinedList"/>
    <dgm:cxn modelId="{97AE899E-8261-4D6B-BF10-1A608B968959}" type="presParOf" srcId="{6E880F71-533C-4983-A594-E5D1EEFFCA01}" destId="{D941DF98-8778-465B-8D35-1C75FA83B2D1}" srcOrd="1" destOrd="0" presId="urn:microsoft.com/office/officeart/2008/layout/LinedList"/>
    <dgm:cxn modelId="{F572CC4F-8591-48F6-88A6-5ADDBE399D40}" type="presParOf" srcId="{D20A4C7A-5B07-4649-986D-436CC90A39CE}" destId="{FB6E5EE2-5C24-455A-97EF-1E258FDE012E}" srcOrd="4" destOrd="0" presId="urn:microsoft.com/office/officeart/2008/layout/LinedList"/>
    <dgm:cxn modelId="{39F34B18-94A3-4540-B779-E6D30ABC9931}" type="presParOf" srcId="{D20A4C7A-5B07-4649-986D-436CC90A39CE}" destId="{73C066A5-7D71-4A34-941A-10229A043447}" srcOrd="5" destOrd="0" presId="urn:microsoft.com/office/officeart/2008/layout/LinedList"/>
    <dgm:cxn modelId="{6B9BAD3B-99BA-44FF-958F-99EBE8FE7DB9}" type="presParOf" srcId="{73C066A5-7D71-4A34-941A-10229A043447}" destId="{F8BE9EDD-813F-4B3B-B1AA-F549FC42122B}" srcOrd="0" destOrd="0" presId="urn:microsoft.com/office/officeart/2008/layout/LinedList"/>
    <dgm:cxn modelId="{41791E88-3B58-4854-87A4-16DEB4440614}" type="presParOf" srcId="{73C066A5-7D71-4A34-941A-10229A043447}" destId="{AA066C44-828E-4888-BFBF-8B3F81A039F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8A18C51A-6A5E-40A4-A023-AB9125D3107E}"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76684F78-0A6E-4DE1-A1D3-D743CB556CB1}">
      <dgm:prSet phldrT="[Text]"/>
      <dgm:spPr/>
      <dgm:t>
        <a:bodyPr/>
        <a:lstStyle/>
        <a:p>
          <a:pPr algn="ctr"/>
          <a:r>
            <a:rPr lang="en-US" b="1" dirty="0" smtClean="0">
              <a:latin typeface="Georgia" panose="02040502050405020303" pitchFamily="18" charset="0"/>
            </a:rPr>
            <a:t>Karl Marx and Class Conflict</a:t>
          </a:r>
          <a:endParaRPr lang="en-US" b="1" dirty="0">
            <a:latin typeface="Georgia" panose="02040502050405020303" pitchFamily="18" charset="0"/>
          </a:endParaRPr>
        </a:p>
      </dgm:t>
    </dgm:pt>
    <dgm:pt modelId="{20C16C3B-6811-42BF-87C4-8BCE7276F4D7}" type="parTrans" cxnId="{05F48B86-66A3-43F4-99BC-301794E071D9}">
      <dgm:prSet/>
      <dgm:spPr/>
      <dgm:t>
        <a:bodyPr/>
        <a:lstStyle/>
        <a:p>
          <a:endParaRPr lang="en-US" b="1"/>
        </a:p>
      </dgm:t>
    </dgm:pt>
    <dgm:pt modelId="{27625DFB-7229-4C59-BD80-B5A88C814880}" type="sibTrans" cxnId="{05F48B86-66A3-43F4-99BC-301794E071D9}">
      <dgm:prSet/>
      <dgm:spPr/>
      <dgm:t>
        <a:bodyPr/>
        <a:lstStyle/>
        <a:p>
          <a:endParaRPr lang="en-US" b="1"/>
        </a:p>
      </dgm:t>
    </dgm:pt>
    <dgm:pt modelId="{C7873A6C-2D08-4D04-801E-5E7CB4E06A94}" type="pres">
      <dgm:prSet presAssocID="{8A18C51A-6A5E-40A4-A023-AB9125D3107E}" presName="vert0" presStyleCnt="0">
        <dgm:presLayoutVars>
          <dgm:dir/>
          <dgm:animOne val="branch"/>
          <dgm:animLvl val="lvl"/>
        </dgm:presLayoutVars>
      </dgm:prSet>
      <dgm:spPr/>
      <dgm:t>
        <a:bodyPr/>
        <a:lstStyle/>
        <a:p>
          <a:endParaRPr lang="en-US"/>
        </a:p>
      </dgm:t>
    </dgm:pt>
    <dgm:pt modelId="{49EAE557-4C4D-4993-A438-95FA48F3B4B5}" type="pres">
      <dgm:prSet presAssocID="{76684F78-0A6E-4DE1-A1D3-D743CB556CB1}" presName="thickLine" presStyleLbl="alignNode1" presStyleIdx="0" presStyleCnt="1"/>
      <dgm:spPr/>
      <dgm:t>
        <a:bodyPr/>
        <a:lstStyle/>
        <a:p>
          <a:endParaRPr lang="en-US"/>
        </a:p>
      </dgm:t>
    </dgm:pt>
    <dgm:pt modelId="{569B4473-4559-459A-B5AC-EE99D34A7F33}" type="pres">
      <dgm:prSet presAssocID="{76684F78-0A6E-4DE1-A1D3-D743CB556CB1}" presName="horz1" presStyleCnt="0"/>
      <dgm:spPr/>
      <dgm:t>
        <a:bodyPr/>
        <a:lstStyle/>
        <a:p>
          <a:endParaRPr lang="en-US"/>
        </a:p>
      </dgm:t>
    </dgm:pt>
    <dgm:pt modelId="{91100294-6F50-4830-B94F-F188B40AA2A1}" type="pres">
      <dgm:prSet presAssocID="{76684F78-0A6E-4DE1-A1D3-D743CB556CB1}" presName="tx1" presStyleLbl="revTx" presStyleIdx="0" presStyleCnt="1"/>
      <dgm:spPr/>
      <dgm:t>
        <a:bodyPr/>
        <a:lstStyle/>
        <a:p>
          <a:endParaRPr lang="en-US"/>
        </a:p>
      </dgm:t>
    </dgm:pt>
    <dgm:pt modelId="{8142E59B-3074-497D-BFB6-F1A11A58309C}" type="pres">
      <dgm:prSet presAssocID="{76684F78-0A6E-4DE1-A1D3-D743CB556CB1}" presName="vert1" presStyleCnt="0"/>
      <dgm:spPr/>
      <dgm:t>
        <a:bodyPr/>
        <a:lstStyle/>
        <a:p>
          <a:endParaRPr lang="en-US"/>
        </a:p>
      </dgm:t>
    </dgm:pt>
  </dgm:ptLst>
  <dgm:cxnLst>
    <dgm:cxn modelId="{05F48B86-66A3-43F4-99BC-301794E071D9}" srcId="{8A18C51A-6A5E-40A4-A023-AB9125D3107E}" destId="{76684F78-0A6E-4DE1-A1D3-D743CB556CB1}" srcOrd="0" destOrd="0" parTransId="{20C16C3B-6811-42BF-87C4-8BCE7276F4D7}" sibTransId="{27625DFB-7229-4C59-BD80-B5A88C814880}"/>
    <dgm:cxn modelId="{26D6D6E8-B6CD-4309-A445-92745C0EB69F}" type="presOf" srcId="{76684F78-0A6E-4DE1-A1D3-D743CB556CB1}" destId="{91100294-6F50-4830-B94F-F188B40AA2A1}" srcOrd="0" destOrd="0" presId="urn:microsoft.com/office/officeart/2008/layout/LinedList"/>
    <dgm:cxn modelId="{A9405B08-B3F2-4665-B34D-9E4876A4DE49}" type="presOf" srcId="{8A18C51A-6A5E-40A4-A023-AB9125D3107E}" destId="{C7873A6C-2D08-4D04-801E-5E7CB4E06A94}" srcOrd="0" destOrd="0" presId="urn:microsoft.com/office/officeart/2008/layout/LinedList"/>
    <dgm:cxn modelId="{9324169F-630E-4370-B5CE-BB5FABF8E497}" type="presParOf" srcId="{C7873A6C-2D08-4D04-801E-5E7CB4E06A94}" destId="{49EAE557-4C4D-4993-A438-95FA48F3B4B5}" srcOrd="0" destOrd="0" presId="urn:microsoft.com/office/officeart/2008/layout/LinedList"/>
    <dgm:cxn modelId="{DEF9FDC1-95F3-49B5-98B0-A10641F4A674}" type="presParOf" srcId="{C7873A6C-2D08-4D04-801E-5E7CB4E06A94}" destId="{569B4473-4559-459A-B5AC-EE99D34A7F33}" srcOrd="1" destOrd="0" presId="urn:microsoft.com/office/officeart/2008/layout/LinedList"/>
    <dgm:cxn modelId="{010C3F2A-90D1-45FC-8D38-4063EFAD1557}" type="presParOf" srcId="{569B4473-4559-459A-B5AC-EE99D34A7F33}" destId="{91100294-6F50-4830-B94F-F188B40AA2A1}" srcOrd="0" destOrd="0" presId="urn:microsoft.com/office/officeart/2008/layout/LinedList"/>
    <dgm:cxn modelId="{A473C441-2A18-4281-9C72-49B59FA3369A}" type="presParOf" srcId="{569B4473-4559-459A-B5AC-EE99D34A7F33}" destId="{8142E59B-3074-497D-BFB6-F1A11A58309C}"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4B51ADEA-9E9C-4231-9038-2CF3AD93F04D}"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9E76AA6D-3549-4152-AD5F-7053AC3471BA}">
      <dgm:prSet phldrT="[Text]" custT="1"/>
      <dgm:spPr/>
      <dgm:t>
        <a:bodyPr/>
        <a:lstStyle/>
        <a:p>
          <a:r>
            <a:rPr lang="en-US" sz="1600" dirty="0" smtClean="0">
              <a:latin typeface="Georgia" panose="02040502050405020303" pitchFamily="18" charset="0"/>
            </a:rPr>
            <a:t>Karl Marx (1818–1883) believed that the roots of human misery lay in class conflict, the exploitation of workers by those who own the means of production. Marx published The Communist Manifesto in 1848.</a:t>
          </a:r>
          <a:endParaRPr lang="en-US" sz="1600" dirty="0">
            <a:latin typeface="Georgia" panose="02040502050405020303" pitchFamily="18" charset="0"/>
          </a:endParaRPr>
        </a:p>
      </dgm:t>
    </dgm:pt>
    <dgm:pt modelId="{C0B93956-8036-4031-87C4-A3EF74C28341}" type="parTrans" cxnId="{090C489F-8CD1-4240-B509-7749DCC1FAC9}">
      <dgm:prSet/>
      <dgm:spPr/>
      <dgm:t>
        <a:bodyPr/>
        <a:lstStyle/>
        <a:p>
          <a:endParaRPr lang="en-US" sz="1600">
            <a:latin typeface="Georgia" panose="02040502050405020303" pitchFamily="18" charset="0"/>
          </a:endParaRPr>
        </a:p>
      </dgm:t>
    </dgm:pt>
    <dgm:pt modelId="{E97F969B-89A0-4B05-9991-8A70C719092F}" type="sibTrans" cxnId="{090C489F-8CD1-4240-B509-7749DCC1FAC9}">
      <dgm:prSet/>
      <dgm:spPr/>
      <dgm:t>
        <a:bodyPr/>
        <a:lstStyle/>
        <a:p>
          <a:endParaRPr lang="en-US" sz="1600">
            <a:latin typeface="Georgia" panose="02040502050405020303" pitchFamily="18" charset="0"/>
          </a:endParaRPr>
        </a:p>
      </dgm:t>
    </dgm:pt>
    <dgm:pt modelId="{2A223DE5-EBE0-42C0-B997-0390106E4C41}">
      <dgm:prSet custT="1"/>
      <dgm:spPr/>
      <dgm:t>
        <a:bodyPr/>
        <a:lstStyle/>
        <a:p>
          <a:r>
            <a:rPr lang="en-US" sz="1600" dirty="0" smtClean="0">
              <a:latin typeface="Georgia" panose="02040502050405020303" pitchFamily="18" charset="0"/>
            </a:rPr>
            <a:t>He said that society is made up of two social classes, and they are natural enemies of one another.</a:t>
          </a:r>
          <a:endParaRPr lang="en-US" sz="1600" dirty="0">
            <a:latin typeface="Georgia" panose="02040502050405020303" pitchFamily="18" charset="0"/>
          </a:endParaRPr>
        </a:p>
      </dgm:t>
    </dgm:pt>
    <dgm:pt modelId="{F05B93A4-FBBE-4278-B5D2-0ED201BF0BFC}" type="parTrans" cxnId="{94148098-0ACF-4C17-8B08-B8E9D668DF38}">
      <dgm:prSet/>
      <dgm:spPr/>
      <dgm:t>
        <a:bodyPr/>
        <a:lstStyle/>
        <a:p>
          <a:endParaRPr lang="en-US" sz="1600">
            <a:latin typeface="Georgia" panose="02040502050405020303" pitchFamily="18" charset="0"/>
          </a:endParaRPr>
        </a:p>
      </dgm:t>
    </dgm:pt>
    <dgm:pt modelId="{3FC61D33-41C2-44B5-8D1D-431BCB5934C6}" type="sibTrans" cxnId="{94148098-0ACF-4C17-8B08-B8E9D668DF38}">
      <dgm:prSet/>
      <dgm:spPr/>
      <dgm:t>
        <a:bodyPr/>
        <a:lstStyle/>
        <a:p>
          <a:endParaRPr lang="en-US" sz="1600">
            <a:latin typeface="Georgia" panose="02040502050405020303" pitchFamily="18" charset="0"/>
          </a:endParaRPr>
        </a:p>
      </dgm:t>
    </dgm:pt>
    <dgm:pt modelId="{6FA63471-DE93-40D4-8759-22286105F4B7}" type="pres">
      <dgm:prSet presAssocID="{4B51ADEA-9E9C-4231-9038-2CF3AD93F04D}" presName="vert0" presStyleCnt="0">
        <dgm:presLayoutVars>
          <dgm:dir/>
          <dgm:animOne val="branch"/>
          <dgm:animLvl val="lvl"/>
        </dgm:presLayoutVars>
      </dgm:prSet>
      <dgm:spPr/>
      <dgm:t>
        <a:bodyPr/>
        <a:lstStyle/>
        <a:p>
          <a:endParaRPr lang="en-US"/>
        </a:p>
      </dgm:t>
    </dgm:pt>
    <dgm:pt modelId="{78531BFD-758D-4317-890C-DE265874F6B3}" type="pres">
      <dgm:prSet presAssocID="{9E76AA6D-3549-4152-AD5F-7053AC3471BA}" presName="thickLine" presStyleLbl="alignNode1" presStyleIdx="0" presStyleCnt="2"/>
      <dgm:spPr/>
    </dgm:pt>
    <dgm:pt modelId="{C01FA9A2-C593-4349-954A-5F8F9AE9EA19}" type="pres">
      <dgm:prSet presAssocID="{9E76AA6D-3549-4152-AD5F-7053AC3471BA}" presName="horz1" presStyleCnt="0"/>
      <dgm:spPr/>
    </dgm:pt>
    <dgm:pt modelId="{28644A78-7AEE-420C-87BE-73D8B93DFC86}" type="pres">
      <dgm:prSet presAssocID="{9E76AA6D-3549-4152-AD5F-7053AC3471BA}" presName="tx1" presStyleLbl="revTx" presStyleIdx="0" presStyleCnt="2" custScaleY="142017"/>
      <dgm:spPr/>
      <dgm:t>
        <a:bodyPr/>
        <a:lstStyle/>
        <a:p>
          <a:endParaRPr lang="en-US"/>
        </a:p>
      </dgm:t>
    </dgm:pt>
    <dgm:pt modelId="{C038C2B6-6690-478F-9346-8496A996F80E}" type="pres">
      <dgm:prSet presAssocID="{9E76AA6D-3549-4152-AD5F-7053AC3471BA}" presName="vert1" presStyleCnt="0"/>
      <dgm:spPr/>
    </dgm:pt>
    <dgm:pt modelId="{CBEBCAE1-CF30-4501-9DF3-B934950D7026}" type="pres">
      <dgm:prSet presAssocID="{2A223DE5-EBE0-42C0-B997-0390106E4C41}" presName="thickLine" presStyleLbl="alignNode1" presStyleIdx="1" presStyleCnt="2"/>
      <dgm:spPr/>
    </dgm:pt>
    <dgm:pt modelId="{6CE31ADE-AECA-4D27-8851-BFC7BAB87AC3}" type="pres">
      <dgm:prSet presAssocID="{2A223DE5-EBE0-42C0-B997-0390106E4C41}" presName="horz1" presStyleCnt="0"/>
      <dgm:spPr/>
    </dgm:pt>
    <dgm:pt modelId="{FC2C3C6E-BCD3-4027-8B96-61E1C97E0F15}" type="pres">
      <dgm:prSet presAssocID="{2A223DE5-EBE0-42C0-B997-0390106E4C41}" presName="tx1" presStyleLbl="revTx" presStyleIdx="1" presStyleCnt="2"/>
      <dgm:spPr/>
      <dgm:t>
        <a:bodyPr/>
        <a:lstStyle/>
        <a:p>
          <a:endParaRPr lang="en-US"/>
        </a:p>
      </dgm:t>
    </dgm:pt>
    <dgm:pt modelId="{F1BA80A5-0D44-4DC3-A6B2-3219913E48B0}" type="pres">
      <dgm:prSet presAssocID="{2A223DE5-EBE0-42C0-B997-0390106E4C41}" presName="vert1" presStyleCnt="0"/>
      <dgm:spPr/>
    </dgm:pt>
  </dgm:ptLst>
  <dgm:cxnLst>
    <dgm:cxn modelId="{F2D29745-296F-4111-8A7E-011636640447}" type="presOf" srcId="{2A223DE5-EBE0-42C0-B997-0390106E4C41}" destId="{FC2C3C6E-BCD3-4027-8B96-61E1C97E0F15}" srcOrd="0" destOrd="0" presId="urn:microsoft.com/office/officeart/2008/layout/LinedList"/>
    <dgm:cxn modelId="{7E705BDF-6EBA-4DE3-9891-359F95530949}" type="presOf" srcId="{9E76AA6D-3549-4152-AD5F-7053AC3471BA}" destId="{28644A78-7AEE-420C-87BE-73D8B93DFC86}" srcOrd="0" destOrd="0" presId="urn:microsoft.com/office/officeart/2008/layout/LinedList"/>
    <dgm:cxn modelId="{94148098-0ACF-4C17-8B08-B8E9D668DF38}" srcId="{4B51ADEA-9E9C-4231-9038-2CF3AD93F04D}" destId="{2A223DE5-EBE0-42C0-B997-0390106E4C41}" srcOrd="1" destOrd="0" parTransId="{F05B93A4-FBBE-4278-B5D2-0ED201BF0BFC}" sibTransId="{3FC61D33-41C2-44B5-8D1D-431BCB5934C6}"/>
    <dgm:cxn modelId="{090C489F-8CD1-4240-B509-7749DCC1FAC9}" srcId="{4B51ADEA-9E9C-4231-9038-2CF3AD93F04D}" destId="{9E76AA6D-3549-4152-AD5F-7053AC3471BA}" srcOrd="0" destOrd="0" parTransId="{C0B93956-8036-4031-87C4-A3EF74C28341}" sibTransId="{E97F969B-89A0-4B05-9991-8A70C719092F}"/>
    <dgm:cxn modelId="{C164CE00-1542-4212-8CD8-3C2917E528DB}" type="presOf" srcId="{4B51ADEA-9E9C-4231-9038-2CF3AD93F04D}" destId="{6FA63471-DE93-40D4-8759-22286105F4B7}" srcOrd="0" destOrd="0" presId="urn:microsoft.com/office/officeart/2008/layout/LinedList"/>
    <dgm:cxn modelId="{36E40450-915B-44E7-A473-6CCA189EC284}" type="presParOf" srcId="{6FA63471-DE93-40D4-8759-22286105F4B7}" destId="{78531BFD-758D-4317-890C-DE265874F6B3}" srcOrd="0" destOrd="0" presId="urn:microsoft.com/office/officeart/2008/layout/LinedList"/>
    <dgm:cxn modelId="{5DD4DBF7-2AB4-41E9-9D36-E11C283191CA}" type="presParOf" srcId="{6FA63471-DE93-40D4-8759-22286105F4B7}" destId="{C01FA9A2-C593-4349-954A-5F8F9AE9EA19}" srcOrd="1" destOrd="0" presId="urn:microsoft.com/office/officeart/2008/layout/LinedList"/>
    <dgm:cxn modelId="{4E53FAD7-0300-48CB-8A17-8DDD17BB2358}" type="presParOf" srcId="{C01FA9A2-C593-4349-954A-5F8F9AE9EA19}" destId="{28644A78-7AEE-420C-87BE-73D8B93DFC86}" srcOrd="0" destOrd="0" presId="urn:microsoft.com/office/officeart/2008/layout/LinedList"/>
    <dgm:cxn modelId="{4849E4D3-3BE5-4D61-8988-D47BC6987A91}" type="presParOf" srcId="{C01FA9A2-C593-4349-954A-5F8F9AE9EA19}" destId="{C038C2B6-6690-478F-9346-8496A996F80E}" srcOrd="1" destOrd="0" presId="urn:microsoft.com/office/officeart/2008/layout/LinedList"/>
    <dgm:cxn modelId="{018764E6-A933-401C-8EEC-649BF5A32DB6}" type="presParOf" srcId="{6FA63471-DE93-40D4-8759-22286105F4B7}" destId="{CBEBCAE1-CF30-4501-9DF3-B934950D7026}" srcOrd="2" destOrd="0" presId="urn:microsoft.com/office/officeart/2008/layout/LinedList"/>
    <dgm:cxn modelId="{26B7F85B-EF44-490E-81D7-C36169E21B66}" type="presParOf" srcId="{6FA63471-DE93-40D4-8759-22286105F4B7}" destId="{6CE31ADE-AECA-4D27-8851-BFC7BAB87AC3}" srcOrd="3" destOrd="0" presId="urn:microsoft.com/office/officeart/2008/layout/LinedList"/>
    <dgm:cxn modelId="{2F7AEE24-F4E8-433E-9CF2-B3348AD886DD}" type="presParOf" srcId="{6CE31ADE-AECA-4D27-8851-BFC7BAB87AC3}" destId="{FC2C3C6E-BCD3-4027-8B96-61E1C97E0F15}" srcOrd="0" destOrd="0" presId="urn:microsoft.com/office/officeart/2008/layout/LinedList"/>
    <dgm:cxn modelId="{40B96245-4834-4477-AC9C-5FC1AF865269}" type="presParOf" srcId="{6CE31ADE-AECA-4D27-8851-BFC7BAB87AC3}" destId="{F1BA80A5-0D44-4DC3-A6B2-3219913E48B0}" srcOrd="1" destOrd="0" presId="urn:microsoft.com/office/officeart/2008/layout/Line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C08D26B3-C241-4A93-BF25-DD8850427EE2}"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042B061E-37CB-4F96-9FC1-60E87D2DFC29}">
      <dgm:prSet/>
      <dgm:spPr/>
      <dgm:t>
        <a:bodyPr/>
        <a:lstStyle/>
        <a:p>
          <a:endParaRPr lang="en-US" b="1" i="0" dirty="0" smtClean="0">
            <a:solidFill>
              <a:schemeClr val="tx1"/>
            </a:solidFill>
            <a:latin typeface="Georgia" panose="02040502050405020303" pitchFamily="18" charset="0"/>
          </a:endParaRPr>
        </a:p>
        <a:p>
          <a:r>
            <a:rPr lang="en-US" b="1" i="0" dirty="0" smtClean="0">
              <a:solidFill>
                <a:schemeClr val="tx1"/>
              </a:solidFill>
              <a:latin typeface="Georgia" panose="02040502050405020303" pitchFamily="18" charset="0"/>
            </a:rPr>
            <a:t>Capitalists</a:t>
          </a:r>
          <a:endParaRPr lang="en-US" i="0" dirty="0">
            <a:solidFill>
              <a:schemeClr val="tx1"/>
            </a:solidFill>
            <a:latin typeface="Georgia" panose="02040502050405020303" pitchFamily="18" charset="0"/>
          </a:endParaRPr>
        </a:p>
      </dgm:t>
    </dgm:pt>
    <dgm:pt modelId="{5B862547-6FA4-4F6D-9581-D3A261C1B415}" type="parTrans" cxnId="{7ED92436-E90A-47C9-8710-285006998F4C}">
      <dgm:prSet/>
      <dgm:spPr/>
      <dgm:t>
        <a:bodyPr/>
        <a:lstStyle/>
        <a:p>
          <a:endParaRPr lang="en-US">
            <a:latin typeface="Georgia" panose="02040502050405020303" pitchFamily="18" charset="0"/>
          </a:endParaRPr>
        </a:p>
      </dgm:t>
    </dgm:pt>
    <dgm:pt modelId="{FE4A0322-864D-48F6-9C2D-813A07E30F9A}" type="sibTrans" cxnId="{7ED92436-E90A-47C9-8710-285006998F4C}">
      <dgm:prSet/>
      <dgm:spPr/>
      <dgm:t>
        <a:bodyPr/>
        <a:lstStyle/>
        <a:p>
          <a:endParaRPr lang="en-US">
            <a:latin typeface="Georgia" panose="02040502050405020303" pitchFamily="18" charset="0"/>
          </a:endParaRPr>
        </a:p>
      </dgm:t>
    </dgm:pt>
    <dgm:pt modelId="{5E406C64-D53E-4D8F-83BB-3FFD9F02DA46}">
      <dgm:prSet/>
      <dgm:spPr/>
      <dgm:t>
        <a:bodyPr/>
        <a:lstStyle/>
        <a:p>
          <a:r>
            <a:rPr lang="en-US" dirty="0" smtClean="0">
              <a:latin typeface="Georgia" panose="02040502050405020303" pitchFamily="18" charset="0"/>
            </a:rPr>
            <a:t>are the business owners who organize the process of production and who own the means of production such as factories, tools, and raw material, and who are also entitled to any and all profits. </a:t>
          </a:r>
          <a:endParaRPr lang="en-US" dirty="0">
            <a:latin typeface="Georgia" panose="02040502050405020303" pitchFamily="18" charset="0"/>
          </a:endParaRPr>
        </a:p>
      </dgm:t>
    </dgm:pt>
    <dgm:pt modelId="{45DB09EB-C766-4DCE-93A7-2B0C7E7F8CF7}" type="parTrans" cxnId="{263B1F43-D565-4FB5-8746-5D08E6E7CE31}">
      <dgm:prSet/>
      <dgm:spPr/>
      <dgm:t>
        <a:bodyPr/>
        <a:lstStyle/>
        <a:p>
          <a:endParaRPr lang="en-US"/>
        </a:p>
      </dgm:t>
    </dgm:pt>
    <dgm:pt modelId="{38B4BC70-AAFE-4A47-9CCC-A9E2FD274651}" type="sibTrans" cxnId="{263B1F43-D565-4FB5-8746-5D08E6E7CE31}">
      <dgm:prSet/>
      <dgm:spPr/>
      <dgm:t>
        <a:bodyPr/>
        <a:lstStyle/>
        <a:p>
          <a:endParaRPr lang="en-US"/>
        </a:p>
      </dgm:t>
    </dgm:pt>
    <dgm:pt modelId="{4BFE2467-8CC2-447A-A4CB-0C497F8337AD}">
      <dgm:prSet/>
      <dgm:spPr/>
      <dgm:t>
        <a:bodyPr/>
        <a:lstStyle/>
        <a:p>
          <a:r>
            <a:rPr lang="en-US" dirty="0" smtClean="0">
              <a:latin typeface="Georgia" panose="02040502050405020303" pitchFamily="18" charset="0"/>
            </a:rPr>
            <a:t>The other, much larger class is composed of </a:t>
          </a:r>
          <a:r>
            <a:rPr lang="en-US" b="1" i="1" dirty="0" smtClean="0">
              <a:latin typeface="Georgia" panose="02040502050405020303" pitchFamily="18" charset="0"/>
            </a:rPr>
            <a:t>labor</a:t>
          </a:r>
          <a:r>
            <a:rPr lang="en-US" dirty="0" smtClean="0">
              <a:latin typeface="Georgia" panose="02040502050405020303" pitchFamily="18" charset="0"/>
            </a:rPr>
            <a:t> (which Marx termed the "proletariat"). Laborers do not own or have any claim to the means of production, labor works only in return for a money wage.</a:t>
          </a:r>
          <a:endParaRPr lang="en-US" dirty="0">
            <a:latin typeface="Georgia" panose="02040502050405020303" pitchFamily="18" charset="0"/>
          </a:endParaRPr>
        </a:p>
      </dgm:t>
    </dgm:pt>
    <dgm:pt modelId="{285D4D2D-FA8A-4A96-AD89-8EFDA8E5A7C8}" type="parTrans" cxnId="{12448A9E-54C4-4F46-8475-59E51A1BAF7C}">
      <dgm:prSet/>
      <dgm:spPr/>
      <dgm:t>
        <a:bodyPr/>
        <a:lstStyle/>
        <a:p>
          <a:endParaRPr lang="en-US"/>
        </a:p>
      </dgm:t>
    </dgm:pt>
    <dgm:pt modelId="{22D0342A-D93A-44A0-A322-C9773B7873BD}" type="sibTrans" cxnId="{12448A9E-54C4-4F46-8475-59E51A1BAF7C}">
      <dgm:prSet/>
      <dgm:spPr/>
      <dgm:t>
        <a:bodyPr/>
        <a:lstStyle/>
        <a:p>
          <a:endParaRPr lang="en-US"/>
        </a:p>
      </dgm:t>
    </dgm:pt>
    <dgm:pt modelId="{F1521BB4-09CC-4F7C-99A5-3EA80F0A8F03}">
      <dgm:prSet/>
      <dgm:spPr/>
      <dgm:t>
        <a:bodyPr/>
        <a:lstStyle/>
        <a:p>
          <a:endParaRPr lang="en-US" b="1" dirty="0" smtClean="0">
            <a:latin typeface="Georgia" panose="02040502050405020303" pitchFamily="18" charset="0"/>
          </a:endParaRPr>
        </a:p>
        <a:p>
          <a:r>
            <a:rPr lang="en-US" b="1" dirty="0" smtClean="0">
              <a:latin typeface="Georgia" panose="02040502050405020303" pitchFamily="18" charset="0"/>
            </a:rPr>
            <a:t>Proletariat</a:t>
          </a:r>
          <a:endParaRPr lang="en-US" b="1" dirty="0">
            <a:latin typeface="Georgia" panose="02040502050405020303" pitchFamily="18" charset="0"/>
          </a:endParaRPr>
        </a:p>
      </dgm:t>
    </dgm:pt>
    <dgm:pt modelId="{AF84C3DA-5B30-43C7-B807-700368E6B9CB}" type="parTrans" cxnId="{04DBB3E7-7BC6-437C-9720-217075E3851D}">
      <dgm:prSet/>
      <dgm:spPr/>
      <dgm:t>
        <a:bodyPr/>
        <a:lstStyle/>
        <a:p>
          <a:endParaRPr lang="en-US"/>
        </a:p>
      </dgm:t>
    </dgm:pt>
    <dgm:pt modelId="{9910C8D8-FE9F-4DC3-A6FA-0AD1C6745DF3}" type="sibTrans" cxnId="{04DBB3E7-7BC6-437C-9720-217075E3851D}">
      <dgm:prSet/>
      <dgm:spPr/>
      <dgm:t>
        <a:bodyPr/>
        <a:lstStyle/>
        <a:p>
          <a:endParaRPr lang="en-US"/>
        </a:p>
      </dgm:t>
    </dgm:pt>
    <dgm:pt modelId="{5FF0CB48-312D-4FF8-A344-C9C49C2626BC}" type="pres">
      <dgm:prSet presAssocID="{C08D26B3-C241-4A93-BF25-DD8850427EE2}" presName="Name0" presStyleCnt="0">
        <dgm:presLayoutVars>
          <dgm:dir/>
          <dgm:animLvl val="lvl"/>
          <dgm:resizeHandles val="exact"/>
        </dgm:presLayoutVars>
      </dgm:prSet>
      <dgm:spPr/>
      <dgm:t>
        <a:bodyPr/>
        <a:lstStyle/>
        <a:p>
          <a:endParaRPr lang="en-US"/>
        </a:p>
      </dgm:t>
    </dgm:pt>
    <dgm:pt modelId="{87ABE455-32B6-4CDA-B4A4-EFBF41040820}" type="pres">
      <dgm:prSet presAssocID="{042B061E-37CB-4F96-9FC1-60E87D2DFC29}" presName="composite" presStyleCnt="0"/>
      <dgm:spPr/>
      <dgm:t>
        <a:bodyPr/>
        <a:lstStyle/>
        <a:p>
          <a:endParaRPr lang="en-US"/>
        </a:p>
      </dgm:t>
    </dgm:pt>
    <dgm:pt modelId="{20A3BEDC-C98C-4B4A-8E76-FA6E67FBB52D}" type="pres">
      <dgm:prSet presAssocID="{042B061E-37CB-4F96-9FC1-60E87D2DFC29}" presName="parTx" presStyleLbl="alignNode1" presStyleIdx="0" presStyleCnt="2">
        <dgm:presLayoutVars>
          <dgm:chMax val="0"/>
          <dgm:chPref val="0"/>
          <dgm:bulletEnabled val="1"/>
        </dgm:presLayoutVars>
      </dgm:prSet>
      <dgm:spPr/>
      <dgm:t>
        <a:bodyPr/>
        <a:lstStyle/>
        <a:p>
          <a:endParaRPr lang="en-US"/>
        </a:p>
      </dgm:t>
    </dgm:pt>
    <dgm:pt modelId="{36A1FE98-71F9-4382-A1DB-979A9D90AF35}" type="pres">
      <dgm:prSet presAssocID="{042B061E-37CB-4F96-9FC1-60E87D2DFC29}" presName="desTx" presStyleLbl="alignAccFollowNode1" presStyleIdx="0" presStyleCnt="2">
        <dgm:presLayoutVars>
          <dgm:bulletEnabled val="1"/>
        </dgm:presLayoutVars>
      </dgm:prSet>
      <dgm:spPr/>
      <dgm:t>
        <a:bodyPr/>
        <a:lstStyle/>
        <a:p>
          <a:endParaRPr lang="en-US"/>
        </a:p>
      </dgm:t>
    </dgm:pt>
    <dgm:pt modelId="{9762222C-1476-4AFF-85FC-CD090090473D}" type="pres">
      <dgm:prSet presAssocID="{FE4A0322-864D-48F6-9C2D-813A07E30F9A}" presName="space" presStyleCnt="0"/>
      <dgm:spPr/>
      <dgm:t>
        <a:bodyPr/>
        <a:lstStyle/>
        <a:p>
          <a:endParaRPr lang="en-US"/>
        </a:p>
      </dgm:t>
    </dgm:pt>
    <dgm:pt modelId="{371760F4-8EA9-4B16-AA19-7DC75B828D99}" type="pres">
      <dgm:prSet presAssocID="{F1521BB4-09CC-4F7C-99A5-3EA80F0A8F03}" presName="composite" presStyleCnt="0"/>
      <dgm:spPr/>
      <dgm:t>
        <a:bodyPr/>
        <a:lstStyle/>
        <a:p>
          <a:endParaRPr lang="en-US"/>
        </a:p>
      </dgm:t>
    </dgm:pt>
    <dgm:pt modelId="{62D726C5-3C3A-44C1-B39F-B01FFAC78674}" type="pres">
      <dgm:prSet presAssocID="{F1521BB4-09CC-4F7C-99A5-3EA80F0A8F03}" presName="parTx" presStyleLbl="alignNode1" presStyleIdx="1" presStyleCnt="2">
        <dgm:presLayoutVars>
          <dgm:chMax val="0"/>
          <dgm:chPref val="0"/>
          <dgm:bulletEnabled val="1"/>
        </dgm:presLayoutVars>
      </dgm:prSet>
      <dgm:spPr/>
      <dgm:t>
        <a:bodyPr/>
        <a:lstStyle/>
        <a:p>
          <a:endParaRPr lang="en-US"/>
        </a:p>
      </dgm:t>
    </dgm:pt>
    <dgm:pt modelId="{00ACB31D-1BAF-4985-BF57-FEB613AEA909}" type="pres">
      <dgm:prSet presAssocID="{F1521BB4-09CC-4F7C-99A5-3EA80F0A8F03}" presName="desTx" presStyleLbl="alignAccFollowNode1" presStyleIdx="1" presStyleCnt="2">
        <dgm:presLayoutVars>
          <dgm:bulletEnabled val="1"/>
        </dgm:presLayoutVars>
      </dgm:prSet>
      <dgm:spPr/>
      <dgm:t>
        <a:bodyPr/>
        <a:lstStyle/>
        <a:p>
          <a:endParaRPr lang="en-US"/>
        </a:p>
      </dgm:t>
    </dgm:pt>
  </dgm:ptLst>
  <dgm:cxnLst>
    <dgm:cxn modelId="{B44FB670-89A4-4E63-B6E2-569DA16F362F}" type="presOf" srcId="{042B061E-37CB-4F96-9FC1-60E87D2DFC29}" destId="{20A3BEDC-C98C-4B4A-8E76-FA6E67FBB52D}" srcOrd="0" destOrd="0" presId="urn:microsoft.com/office/officeart/2005/8/layout/hList1"/>
    <dgm:cxn modelId="{6A025CA6-2352-4862-B36B-37F26347B048}" type="presOf" srcId="{F1521BB4-09CC-4F7C-99A5-3EA80F0A8F03}" destId="{62D726C5-3C3A-44C1-B39F-B01FFAC78674}" srcOrd="0" destOrd="0" presId="urn:microsoft.com/office/officeart/2005/8/layout/hList1"/>
    <dgm:cxn modelId="{12448A9E-54C4-4F46-8475-59E51A1BAF7C}" srcId="{F1521BB4-09CC-4F7C-99A5-3EA80F0A8F03}" destId="{4BFE2467-8CC2-447A-A4CB-0C497F8337AD}" srcOrd="0" destOrd="0" parTransId="{285D4D2D-FA8A-4A96-AD89-8EFDA8E5A7C8}" sibTransId="{22D0342A-D93A-44A0-A322-C9773B7873BD}"/>
    <dgm:cxn modelId="{3BAF9782-550A-43F4-9858-AF389DF039D1}" type="presOf" srcId="{C08D26B3-C241-4A93-BF25-DD8850427EE2}" destId="{5FF0CB48-312D-4FF8-A344-C9C49C2626BC}" srcOrd="0" destOrd="0" presId="urn:microsoft.com/office/officeart/2005/8/layout/hList1"/>
    <dgm:cxn modelId="{7ED92436-E90A-47C9-8710-285006998F4C}" srcId="{C08D26B3-C241-4A93-BF25-DD8850427EE2}" destId="{042B061E-37CB-4F96-9FC1-60E87D2DFC29}" srcOrd="0" destOrd="0" parTransId="{5B862547-6FA4-4F6D-9581-D3A261C1B415}" sibTransId="{FE4A0322-864D-48F6-9C2D-813A07E30F9A}"/>
    <dgm:cxn modelId="{2CD3753C-5170-463F-82F3-835FFFBB47B8}" type="presOf" srcId="{4BFE2467-8CC2-447A-A4CB-0C497F8337AD}" destId="{00ACB31D-1BAF-4985-BF57-FEB613AEA909}" srcOrd="0" destOrd="0" presId="urn:microsoft.com/office/officeart/2005/8/layout/hList1"/>
    <dgm:cxn modelId="{263B1F43-D565-4FB5-8746-5D08E6E7CE31}" srcId="{042B061E-37CB-4F96-9FC1-60E87D2DFC29}" destId="{5E406C64-D53E-4D8F-83BB-3FFD9F02DA46}" srcOrd="0" destOrd="0" parTransId="{45DB09EB-C766-4DCE-93A7-2B0C7E7F8CF7}" sibTransId="{38B4BC70-AAFE-4A47-9CCC-A9E2FD274651}"/>
    <dgm:cxn modelId="{04DBB3E7-7BC6-437C-9720-217075E3851D}" srcId="{C08D26B3-C241-4A93-BF25-DD8850427EE2}" destId="{F1521BB4-09CC-4F7C-99A5-3EA80F0A8F03}" srcOrd="1" destOrd="0" parTransId="{AF84C3DA-5B30-43C7-B807-700368E6B9CB}" sibTransId="{9910C8D8-FE9F-4DC3-A6FA-0AD1C6745DF3}"/>
    <dgm:cxn modelId="{0D8D504E-8A0E-4B98-899E-F8E1BEDE04DE}" type="presOf" srcId="{5E406C64-D53E-4D8F-83BB-3FFD9F02DA46}" destId="{36A1FE98-71F9-4382-A1DB-979A9D90AF35}" srcOrd="0" destOrd="0" presId="urn:microsoft.com/office/officeart/2005/8/layout/hList1"/>
    <dgm:cxn modelId="{F4BC738A-E232-41E7-A746-99F270111DF3}" type="presParOf" srcId="{5FF0CB48-312D-4FF8-A344-C9C49C2626BC}" destId="{87ABE455-32B6-4CDA-B4A4-EFBF41040820}" srcOrd="0" destOrd="0" presId="urn:microsoft.com/office/officeart/2005/8/layout/hList1"/>
    <dgm:cxn modelId="{5B48A8A7-7D25-4A75-8EB2-148446B676D8}" type="presParOf" srcId="{87ABE455-32B6-4CDA-B4A4-EFBF41040820}" destId="{20A3BEDC-C98C-4B4A-8E76-FA6E67FBB52D}" srcOrd="0" destOrd="0" presId="urn:microsoft.com/office/officeart/2005/8/layout/hList1"/>
    <dgm:cxn modelId="{E2B4B399-0B32-4C95-9B33-9479FA701089}" type="presParOf" srcId="{87ABE455-32B6-4CDA-B4A4-EFBF41040820}" destId="{36A1FE98-71F9-4382-A1DB-979A9D90AF35}" srcOrd="1" destOrd="0" presId="urn:microsoft.com/office/officeart/2005/8/layout/hList1"/>
    <dgm:cxn modelId="{72F99E5F-49C2-4368-86D3-0C2970618CE5}" type="presParOf" srcId="{5FF0CB48-312D-4FF8-A344-C9C49C2626BC}" destId="{9762222C-1476-4AFF-85FC-CD090090473D}" srcOrd="1" destOrd="0" presId="urn:microsoft.com/office/officeart/2005/8/layout/hList1"/>
    <dgm:cxn modelId="{0881E68F-40C8-485D-98AF-FCF815641EF5}" type="presParOf" srcId="{5FF0CB48-312D-4FF8-A344-C9C49C2626BC}" destId="{371760F4-8EA9-4B16-AA19-7DC75B828D99}" srcOrd="2" destOrd="0" presId="urn:microsoft.com/office/officeart/2005/8/layout/hList1"/>
    <dgm:cxn modelId="{F3E84A54-E6A0-4875-AB27-5FDC6F1B2BEB}" type="presParOf" srcId="{371760F4-8EA9-4B16-AA19-7DC75B828D99}" destId="{62D726C5-3C3A-44C1-B39F-B01FFAC78674}" srcOrd="0" destOrd="0" presId="urn:microsoft.com/office/officeart/2005/8/layout/hList1"/>
    <dgm:cxn modelId="{09F7FC37-686F-4F8F-A57A-B1333B0DD9A1}" type="presParOf" srcId="{371760F4-8EA9-4B16-AA19-7DC75B828D99}" destId="{00ACB31D-1BAF-4985-BF57-FEB613AEA90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B00E2E4D-FBE9-4B34-AF19-E7B5ED994B61}"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9F5E37CA-2FD5-44F2-9B0E-A6140965C782}">
      <dgm:prSet phldrT="[Text]"/>
      <dgm:spPr/>
      <dgm:t>
        <a:bodyPr/>
        <a:lstStyle/>
        <a:p>
          <a:pPr algn="ctr"/>
          <a:r>
            <a:rPr lang="en-US" b="1" dirty="0" smtClean="0">
              <a:latin typeface="Georgia" panose="02040502050405020303" pitchFamily="18" charset="0"/>
            </a:rPr>
            <a:t>Marx's Social Economic Systems</a:t>
          </a:r>
          <a:endParaRPr lang="en-US" b="1" dirty="0"/>
        </a:p>
      </dgm:t>
    </dgm:pt>
    <dgm:pt modelId="{FB245E45-D8EA-4A6E-8277-DEA733830DB3}" type="parTrans" cxnId="{682CE8A7-B914-45C7-AF7C-58BD44AD0198}">
      <dgm:prSet/>
      <dgm:spPr/>
      <dgm:t>
        <a:bodyPr/>
        <a:lstStyle/>
        <a:p>
          <a:endParaRPr lang="en-US"/>
        </a:p>
      </dgm:t>
    </dgm:pt>
    <dgm:pt modelId="{D3617A7B-4A41-4A97-8CD8-FC9FD04977EF}" type="sibTrans" cxnId="{682CE8A7-B914-45C7-AF7C-58BD44AD0198}">
      <dgm:prSet/>
      <dgm:spPr/>
      <dgm:t>
        <a:bodyPr/>
        <a:lstStyle/>
        <a:p>
          <a:endParaRPr lang="en-US"/>
        </a:p>
      </dgm:t>
    </dgm:pt>
    <dgm:pt modelId="{C6019ECA-22FF-4A78-879B-12A05835175E}" type="pres">
      <dgm:prSet presAssocID="{B00E2E4D-FBE9-4B34-AF19-E7B5ED994B61}" presName="vert0" presStyleCnt="0">
        <dgm:presLayoutVars>
          <dgm:dir/>
          <dgm:animOne val="branch"/>
          <dgm:animLvl val="lvl"/>
        </dgm:presLayoutVars>
      </dgm:prSet>
      <dgm:spPr/>
      <dgm:t>
        <a:bodyPr/>
        <a:lstStyle/>
        <a:p>
          <a:endParaRPr lang="en-US"/>
        </a:p>
      </dgm:t>
    </dgm:pt>
    <dgm:pt modelId="{D8A6A8DA-A0A9-4554-979B-08B571C04AB0}" type="pres">
      <dgm:prSet presAssocID="{9F5E37CA-2FD5-44F2-9B0E-A6140965C782}" presName="thickLine" presStyleLbl="alignNode1" presStyleIdx="0" presStyleCnt="1"/>
      <dgm:spPr/>
    </dgm:pt>
    <dgm:pt modelId="{78D10E11-780A-4A16-B477-C9244F040863}" type="pres">
      <dgm:prSet presAssocID="{9F5E37CA-2FD5-44F2-9B0E-A6140965C782}" presName="horz1" presStyleCnt="0"/>
      <dgm:spPr/>
    </dgm:pt>
    <dgm:pt modelId="{AE8EF981-AF5C-4623-AF5E-C35E8648FF91}" type="pres">
      <dgm:prSet presAssocID="{9F5E37CA-2FD5-44F2-9B0E-A6140965C782}" presName="tx1" presStyleLbl="revTx" presStyleIdx="0" presStyleCnt="1"/>
      <dgm:spPr/>
      <dgm:t>
        <a:bodyPr/>
        <a:lstStyle/>
        <a:p>
          <a:endParaRPr lang="en-US"/>
        </a:p>
      </dgm:t>
    </dgm:pt>
    <dgm:pt modelId="{B50AA8E2-5123-4160-BFBE-53ED5CA439C8}" type="pres">
      <dgm:prSet presAssocID="{9F5E37CA-2FD5-44F2-9B0E-A6140965C782}" presName="vert1" presStyleCnt="0"/>
      <dgm:spPr/>
    </dgm:pt>
  </dgm:ptLst>
  <dgm:cxnLst>
    <dgm:cxn modelId="{1FB917D0-31F1-402E-A517-7406F24BC80D}" type="presOf" srcId="{B00E2E4D-FBE9-4B34-AF19-E7B5ED994B61}" destId="{C6019ECA-22FF-4A78-879B-12A05835175E}" srcOrd="0" destOrd="0" presId="urn:microsoft.com/office/officeart/2008/layout/LinedList"/>
    <dgm:cxn modelId="{75D3B875-749A-412B-BE77-AE3FA3C934F2}" type="presOf" srcId="{9F5E37CA-2FD5-44F2-9B0E-A6140965C782}" destId="{AE8EF981-AF5C-4623-AF5E-C35E8648FF91}" srcOrd="0" destOrd="0" presId="urn:microsoft.com/office/officeart/2008/layout/LinedList"/>
    <dgm:cxn modelId="{682CE8A7-B914-45C7-AF7C-58BD44AD0198}" srcId="{B00E2E4D-FBE9-4B34-AF19-E7B5ED994B61}" destId="{9F5E37CA-2FD5-44F2-9B0E-A6140965C782}" srcOrd="0" destOrd="0" parTransId="{FB245E45-D8EA-4A6E-8277-DEA733830DB3}" sibTransId="{D3617A7B-4A41-4A97-8CD8-FC9FD04977EF}"/>
    <dgm:cxn modelId="{11617525-995D-4F99-8121-0C74FAAC1CC7}" type="presParOf" srcId="{C6019ECA-22FF-4A78-879B-12A05835175E}" destId="{D8A6A8DA-A0A9-4554-979B-08B571C04AB0}" srcOrd="0" destOrd="0" presId="urn:microsoft.com/office/officeart/2008/layout/LinedList"/>
    <dgm:cxn modelId="{77F4CD11-2CD5-4A26-B248-96EDC8E04AA1}" type="presParOf" srcId="{C6019ECA-22FF-4A78-879B-12A05835175E}" destId="{78D10E11-780A-4A16-B477-C9244F040863}" srcOrd="1" destOrd="0" presId="urn:microsoft.com/office/officeart/2008/layout/LinedList"/>
    <dgm:cxn modelId="{FC8906EF-A403-4086-9E4E-0BDB3D50579C}" type="presParOf" srcId="{78D10E11-780A-4A16-B477-C9244F040863}" destId="{AE8EF981-AF5C-4623-AF5E-C35E8648FF91}" srcOrd="0" destOrd="0" presId="urn:microsoft.com/office/officeart/2008/layout/LinedList"/>
    <dgm:cxn modelId="{AB58C5EA-08DE-43AD-AC47-F312D5E8745A}" type="presParOf" srcId="{78D10E11-780A-4A16-B477-C9244F040863}" destId="{B50AA8E2-5123-4160-BFBE-53ED5CA439C8}"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7B5CA256-205E-4ED9-8AEC-1B02A4C1B11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4805476-5383-4AD2-9A85-9A9199720922}">
      <dgm:prSet custT="1"/>
      <dgm:spPr/>
      <dgm:t>
        <a:bodyPr/>
        <a:lstStyle/>
        <a:p>
          <a:pPr algn="ctr"/>
          <a:r>
            <a:rPr lang="en-US" sz="2000" dirty="0" smtClean="0">
              <a:latin typeface="Georgia" panose="02040502050405020303" pitchFamily="18" charset="0"/>
            </a:rPr>
            <a:t>Marx argues that society is composed of two main classes:</a:t>
          </a:r>
          <a:endParaRPr lang="en-US" sz="2000" dirty="0"/>
        </a:p>
      </dgm:t>
    </dgm:pt>
    <dgm:pt modelId="{5B62A781-897A-45EB-88B3-E71270000945}" type="sibTrans" cxnId="{17492CBC-B439-4F0C-9C20-428722F0A47F}">
      <dgm:prSet/>
      <dgm:spPr/>
      <dgm:t>
        <a:bodyPr/>
        <a:lstStyle/>
        <a:p>
          <a:endParaRPr lang="en-US" sz="1600"/>
        </a:p>
      </dgm:t>
    </dgm:pt>
    <dgm:pt modelId="{792A95BB-64C8-43B1-AE4C-21246CD337A5}" type="parTrans" cxnId="{17492CBC-B439-4F0C-9C20-428722F0A47F}">
      <dgm:prSet/>
      <dgm:spPr/>
      <dgm:t>
        <a:bodyPr/>
        <a:lstStyle/>
        <a:p>
          <a:endParaRPr lang="en-US" sz="1600"/>
        </a:p>
      </dgm:t>
    </dgm:pt>
    <dgm:pt modelId="{5BAC7474-BBEB-48BD-9543-E6DF3AB246B9}" type="pres">
      <dgm:prSet presAssocID="{7B5CA256-205E-4ED9-8AEC-1B02A4C1B116}" presName="vert0" presStyleCnt="0">
        <dgm:presLayoutVars>
          <dgm:dir/>
          <dgm:animOne val="branch"/>
          <dgm:animLvl val="lvl"/>
        </dgm:presLayoutVars>
      </dgm:prSet>
      <dgm:spPr/>
      <dgm:t>
        <a:bodyPr/>
        <a:lstStyle/>
        <a:p>
          <a:endParaRPr lang="en-US"/>
        </a:p>
      </dgm:t>
    </dgm:pt>
    <dgm:pt modelId="{97F4F249-559A-44BA-BFDB-7CD1245C775A}" type="pres">
      <dgm:prSet presAssocID="{74805476-5383-4AD2-9A85-9A9199720922}" presName="thickLine" presStyleLbl="alignNode1" presStyleIdx="0" presStyleCnt="1"/>
      <dgm:spPr/>
    </dgm:pt>
    <dgm:pt modelId="{C2380272-A6EE-4EC5-ACA2-89011FC48D63}" type="pres">
      <dgm:prSet presAssocID="{74805476-5383-4AD2-9A85-9A9199720922}" presName="horz1" presStyleCnt="0"/>
      <dgm:spPr/>
    </dgm:pt>
    <dgm:pt modelId="{638BC123-9CC9-4775-ABC9-A88A713994F0}" type="pres">
      <dgm:prSet presAssocID="{74805476-5383-4AD2-9A85-9A9199720922}" presName="tx1" presStyleLbl="revTx" presStyleIdx="0" presStyleCnt="1"/>
      <dgm:spPr/>
      <dgm:t>
        <a:bodyPr/>
        <a:lstStyle/>
        <a:p>
          <a:endParaRPr lang="en-US"/>
        </a:p>
      </dgm:t>
    </dgm:pt>
    <dgm:pt modelId="{D60F479B-BC8B-4422-A1EF-DB7604BFF0DC}" type="pres">
      <dgm:prSet presAssocID="{74805476-5383-4AD2-9A85-9A9199720922}" presName="vert1" presStyleCnt="0"/>
      <dgm:spPr/>
    </dgm:pt>
  </dgm:ptLst>
  <dgm:cxnLst>
    <dgm:cxn modelId="{17492CBC-B439-4F0C-9C20-428722F0A47F}" srcId="{7B5CA256-205E-4ED9-8AEC-1B02A4C1B116}" destId="{74805476-5383-4AD2-9A85-9A9199720922}" srcOrd="0" destOrd="0" parTransId="{792A95BB-64C8-43B1-AE4C-21246CD337A5}" sibTransId="{5B62A781-897A-45EB-88B3-E71270000945}"/>
    <dgm:cxn modelId="{27E00394-893E-471D-8657-B446E61227BE}" type="presOf" srcId="{74805476-5383-4AD2-9A85-9A9199720922}" destId="{638BC123-9CC9-4775-ABC9-A88A713994F0}" srcOrd="0" destOrd="0" presId="urn:microsoft.com/office/officeart/2008/layout/LinedList"/>
    <dgm:cxn modelId="{47936AC5-B6EF-41E2-9BFA-0280A389E6D6}" type="presOf" srcId="{7B5CA256-205E-4ED9-8AEC-1B02A4C1B116}" destId="{5BAC7474-BBEB-48BD-9543-E6DF3AB246B9}" srcOrd="0" destOrd="0" presId="urn:microsoft.com/office/officeart/2008/layout/LinedList"/>
    <dgm:cxn modelId="{FF540AB0-58BC-4279-893E-2D0AAE3F9A95}" type="presParOf" srcId="{5BAC7474-BBEB-48BD-9543-E6DF3AB246B9}" destId="{97F4F249-559A-44BA-BFDB-7CD1245C775A}" srcOrd="0" destOrd="0" presId="urn:microsoft.com/office/officeart/2008/layout/LinedList"/>
    <dgm:cxn modelId="{F3FF8875-EC55-4CC3-8395-A3623EEB139C}" type="presParOf" srcId="{5BAC7474-BBEB-48BD-9543-E6DF3AB246B9}" destId="{C2380272-A6EE-4EC5-ACA2-89011FC48D63}" srcOrd="1" destOrd="0" presId="urn:microsoft.com/office/officeart/2008/layout/LinedList"/>
    <dgm:cxn modelId="{1BC09320-E77F-4D27-94E8-0FA9665863C6}" type="presParOf" srcId="{C2380272-A6EE-4EC5-ACA2-89011FC48D63}" destId="{638BC123-9CC9-4775-ABC9-A88A713994F0}" srcOrd="0" destOrd="0" presId="urn:microsoft.com/office/officeart/2008/layout/LinedList"/>
    <dgm:cxn modelId="{5FD5D6B5-823C-466F-A8B1-0E30B2561871}" type="presParOf" srcId="{C2380272-A6EE-4EC5-ACA2-89011FC48D63}" destId="{D60F479B-BC8B-4422-A1EF-DB7604BFF0DC}"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3EC1282-A366-4E74-B99B-F0BD859042E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AC5D63A-1139-45A1-B7D6-678F2B6B5BA5}">
      <dgm:prSet custT="1"/>
      <dgm:spPr/>
      <dgm:t>
        <a:bodyPr/>
        <a:lstStyle/>
        <a:p>
          <a:r>
            <a:rPr lang="en-US" sz="1800" dirty="0" smtClean="0">
              <a:latin typeface="Georgia" panose="02040502050405020303" pitchFamily="18" charset="0"/>
            </a:rPr>
            <a:t>Marx argued that because of this uneven arrangement, capitalists exploit workers.</a:t>
          </a:r>
          <a:endParaRPr lang="en-US" sz="1800" dirty="0"/>
        </a:p>
      </dgm:t>
    </dgm:pt>
    <dgm:pt modelId="{ADE8133D-6026-4FF8-A45C-D5E40B16AA7C}" type="parTrans" cxnId="{05C011B2-65BA-49CC-80E7-5566049661F4}">
      <dgm:prSet/>
      <dgm:spPr/>
      <dgm:t>
        <a:bodyPr/>
        <a:lstStyle/>
        <a:p>
          <a:endParaRPr lang="en-US" sz="1400"/>
        </a:p>
      </dgm:t>
    </dgm:pt>
    <dgm:pt modelId="{AD66E04C-D871-44E8-AD97-9F7E60C6DB0C}" type="sibTrans" cxnId="{05C011B2-65BA-49CC-80E7-5566049661F4}">
      <dgm:prSet/>
      <dgm:spPr/>
      <dgm:t>
        <a:bodyPr/>
        <a:lstStyle/>
        <a:p>
          <a:endParaRPr lang="en-US" sz="1400"/>
        </a:p>
      </dgm:t>
    </dgm:pt>
    <dgm:pt modelId="{5FB100FE-00CC-4029-B723-38081385AB84}" type="pres">
      <dgm:prSet presAssocID="{B3EC1282-A366-4E74-B99B-F0BD859042EE}" presName="vert0" presStyleCnt="0">
        <dgm:presLayoutVars>
          <dgm:dir/>
          <dgm:animOne val="branch"/>
          <dgm:animLvl val="lvl"/>
        </dgm:presLayoutVars>
      </dgm:prSet>
      <dgm:spPr/>
      <dgm:t>
        <a:bodyPr/>
        <a:lstStyle/>
        <a:p>
          <a:endParaRPr lang="en-US"/>
        </a:p>
      </dgm:t>
    </dgm:pt>
    <dgm:pt modelId="{B90C3197-BC9C-49D5-8A9E-EF6E6561736F}" type="pres">
      <dgm:prSet presAssocID="{3AC5D63A-1139-45A1-B7D6-678F2B6B5BA5}" presName="thickLine" presStyleLbl="alignNode1" presStyleIdx="0" presStyleCnt="1"/>
      <dgm:spPr/>
    </dgm:pt>
    <dgm:pt modelId="{2B3B526F-958C-4A95-A6A6-51DF5391CE6E}" type="pres">
      <dgm:prSet presAssocID="{3AC5D63A-1139-45A1-B7D6-678F2B6B5BA5}" presName="horz1" presStyleCnt="0"/>
      <dgm:spPr/>
    </dgm:pt>
    <dgm:pt modelId="{671AF289-23F3-4898-B769-854910E8F1E1}" type="pres">
      <dgm:prSet presAssocID="{3AC5D63A-1139-45A1-B7D6-678F2B6B5BA5}" presName="tx1" presStyleLbl="revTx" presStyleIdx="0" presStyleCnt="1"/>
      <dgm:spPr/>
      <dgm:t>
        <a:bodyPr/>
        <a:lstStyle/>
        <a:p>
          <a:endParaRPr lang="en-US"/>
        </a:p>
      </dgm:t>
    </dgm:pt>
    <dgm:pt modelId="{00CE1349-B87E-49A7-9B67-50F4080C7AC1}" type="pres">
      <dgm:prSet presAssocID="{3AC5D63A-1139-45A1-B7D6-678F2B6B5BA5}" presName="vert1" presStyleCnt="0"/>
      <dgm:spPr/>
    </dgm:pt>
  </dgm:ptLst>
  <dgm:cxnLst>
    <dgm:cxn modelId="{5DDB0F1D-213B-4C10-8F82-4020A5213A85}" type="presOf" srcId="{B3EC1282-A366-4E74-B99B-F0BD859042EE}" destId="{5FB100FE-00CC-4029-B723-38081385AB84}" srcOrd="0" destOrd="0" presId="urn:microsoft.com/office/officeart/2008/layout/LinedList"/>
    <dgm:cxn modelId="{CF9FDFC5-18F9-4EA0-AAA8-7A26E3DFEAE0}" type="presOf" srcId="{3AC5D63A-1139-45A1-B7D6-678F2B6B5BA5}" destId="{671AF289-23F3-4898-B769-854910E8F1E1}" srcOrd="0" destOrd="0" presId="urn:microsoft.com/office/officeart/2008/layout/LinedList"/>
    <dgm:cxn modelId="{05C011B2-65BA-49CC-80E7-5566049661F4}" srcId="{B3EC1282-A366-4E74-B99B-F0BD859042EE}" destId="{3AC5D63A-1139-45A1-B7D6-678F2B6B5BA5}" srcOrd="0" destOrd="0" parTransId="{ADE8133D-6026-4FF8-A45C-D5E40B16AA7C}" sibTransId="{AD66E04C-D871-44E8-AD97-9F7E60C6DB0C}"/>
    <dgm:cxn modelId="{156624DA-01AF-40BD-8EF2-40718F90B2A5}" type="presParOf" srcId="{5FB100FE-00CC-4029-B723-38081385AB84}" destId="{B90C3197-BC9C-49D5-8A9E-EF6E6561736F}" srcOrd="0" destOrd="0" presId="urn:microsoft.com/office/officeart/2008/layout/LinedList"/>
    <dgm:cxn modelId="{8FC6FB52-C0FD-4E24-BDCE-CAC426295D14}" type="presParOf" srcId="{5FB100FE-00CC-4029-B723-38081385AB84}" destId="{2B3B526F-958C-4A95-A6A6-51DF5391CE6E}" srcOrd="1" destOrd="0" presId="urn:microsoft.com/office/officeart/2008/layout/LinedList"/>
    <dgm:cxn modelId="{8F52E4D7-F002-42F2-961E-75AC404ABE07}" type="presParOf" srcId="{2B3B526F-958C-4A95-A6A6-51DF5391CE6E}" destId="{671AF289-23F3-4898-B769-854910E8F1E1}" srcOrd="0" destOrd="0" presId="urn:microsoft.com/office/officeart/2008/layout/LinedList"/>
    <dgm:cxn modelId="{6A40AA22-5FC0-4117-9EC6-7D63F4898324}" type="presParOf" srcId="{2B3B526F-958C-4A95-A6A6-51DF5391CE6E}" destId="{00CE1349-B87E-49A7-9B67-50F4080C7AC1}"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B2F80B-4EFC-4F60-BDEE-2679FADD1D0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9469405B-EA43-4FF4-A561-8F9DE73E4A71}">
      <dgm:prSet phldrT="[Text]"/>
      <dgm:spPr/>
      <dgm:t>
        <a:bodyPr/>
        <a:lstStyle/>
        <a:p>
          <a:pPr algn="ctr"/>
          <a:r>
            <a:rPr lang="en-US" b="1" dirty="0" smtClean="0">
              <a:latin typeface="Georgia" panose="02040502050405020303" pitchFamily="18" charset="0"/>
            </a:rPr>
            <a:t>The Power of Society</a:t>
          </a:r>
          <a:endParaRPr lang="en-US" b="1" dirty="0">
            <a:latin typeface="Georgia" panose="02040502050405020303" pitchFamily="18" charset="0"/>
          </a:endParaRPr>
        </a:p>
      </dgm:t>
    </dgm:pt>
    <dgm:pt modelId="{8036FD1E-02FB-46B8-A331-EA03543E41AF}" type="parTrans" cxnId="{2FCB3664-5B8B-4E64-9A37-BD9CEB1A45E8}">
      <dgm:prSet/>
      <dgm:spPr/>
      <dgm:t>
        <a:bodyPr/>
        <a:lstStyle/>
        <a:p>
          <a:pPr algn="ctr"/>
          <a:endParaRPr lang="en-US" b="1">
            <a:latin typeface="Georgia" panose="02040502050405020303" pitchFamily="18" charset="0"/>
          </a:endParaRPr>
        </a:p>
      </dgm:t>
    </dgm:pt>
    <dgm:pt modelId="{1F9E57FE-8BA4-42B4-83E0-F3B8757B10E3}" type="sibTrans" cxnId="{2FCB3664-5B8B-4E64-9A37-BD9CEB1A45E8}">
      <dgm:prSet/>
      <dgm:spPr/>
      <dgm:t>
        <a:bodyPr/>
        <a:lstStyle/>
        <a:p>
          <a:pPr algn="ctr"/>
          <a:endParaRPr lang="en-US" b="1">
            <a:latin typeface="Georgia" panose="02040502050405020303" pitchFamily="18" charset="0"/>
          </a:endParaRPr>
        </a:p>
      </dgm:t>
    </dgm:pt>
    <dgm:pt modelId="{596B11B6-B855-43C6-9B06-E248051FBB79}" type="pres">
      <dgm:prSet presAssocID="{33B2F80B-4EFC-4F60-BDEE-2679FADD1D0B}" presName="vert0" presStyleCnt="0">
        <dgm:presLayoutVars>
          <dgm:dir/>
          <dgm:animOne val="branch"/>
          <dgm:animLvl val="lvl"/>
        </dgm:presLayoutVars>
      </dgm:prSet>
      <dgm:spPr/>
      <dgm:t>
        <a:bodyPr/>
        <a:lstStyle/>
        <a:p>
          <a:endParaRPr lang="en-US"/>
        </a:p>
      </dgm:t>
    </dgm:pt>
    <dgm:pt modelId="{C44DD07F-3A93-4758-968D-34EE1648DD2F}" type="pres">
      <dgm:prSet presAssocID="{9469405B-EA43-4FF4-A561-8F9DE73E4A71}" presName="thickLine" presStyleLbl="alignNode1" presStyleIdx="0" presStyleCnt="1"/>
      <dgm:spPr/>
    </dgm:pt>
    <dgm:pt modelId="{CC5350BC-FB34-47F5-8119-5F103566CF9A}" type="pres">
      <dgm:prSet presAssocID="{9469405B-EA43-4FF4-A561-8F9DE73E4A71}" presName="horz1" presStyleCnt="0"/>
      <dgm:spPr/>
    </dgm:pt>
    <dgm:pt modelId="{C3530A9A-9EE5-40B7-B61B-F8FA3386E212}" type="pres">
      <dgm:prSet presAssocID="{9469405B-EA43-4FF4-A561-8F9DE73E4A71}" presName="tx1" presStyleLbl="revTx" presStyleIdx="0" presStyleCnt="1"/>
      <dgm:spPr/>
      <dgm:t>
        <a:bodyPr/>
        <a:lstStyle/>
        <a:p>
          <a:endParaRPr lang="en-US"/>
        </a:p>
      </dgm:t>
    </dgm:pt>
    <dgm:pt modelId="{E208993D-3A27-47DC-924F-ABC6C42FA506}" type="pres">
      <dgm:prSet presAssocID="{9469405B-EA43-4FF4-A561-8F9DE73E4A71}" presName="vert1" presStyleCnt="0"/>
      <dgm:spPr/>
    </dgm:pt>
  </dgm:ptLst>
  <dgm:cxnLst>
    <dgm:cxn modelId="{C4A16343-6256-4092-8C6B-7B880BB2C5AB}" type="presOf" srcId="{9469405B-EA43-4FF4-A561-8F9DE73E4A71}" destId="{C3530A9A-9EE5-40B7-B61B-F8FA3386E212}" srcOrd="0" destOrd="0" presId="urn:microsoft.com/office/officeart/2008/layout/LinedList"/>
    <dgm:cxn modelId="{C3AF4FAB-8706-4F46-AAF2-7F9CA019D3BB}" type="presOf" srcId="{33B2F80B-4EFC-4F60-BDEE-2679FADD1D0B}" destId="{596B11B6-B855-43C6-9B06-E248051FBB79}" srcOrd="0" destOrd="0" presId="urn:microsoft.com/office/officeart/2008/layout/LinedList"/>
    <dgm:cxn modelId="{2FCB3664-5B8B-4E64-9A37-BD9CEB1A45E8}" srcId="{33B2F80B-4EFC-4F60-BDEE-2679FADD1D0B}" destId="{9469405B-EA43-4FF4-A561-8F9DE73E4A71}" srcOrd="0" destOrd="0" parTransId="{8036FD1E-02FB-46B8-A331-EA03543E41AF}" sibTransId="{1F9E57FE-8BA4-42B4-83E0-F3B8757B10E3}"/>
    <dgm:cxn modelId="{ABEAEB50-B17D-4382-9424-4929A9677DD5}" type="presParOf" srcId="{596B11B6-B855-43C6-9B06-E248051FBB79}" destId="{C44DD07F-3A93-4758-968D-34EE1648DD2F}" srcOrd="0" destOrd="0" presId="urn:microsoft.com/office/officeart/2008/layout/LinedList"/>
    <dgm:cxn modelId="{65EE93C2-4C2F-4F51-9B27-BE949B9A4F07}" type="presParOf" srcId="{596B11B6-B855-43C6-9B06-E248051FBB79}" destId="{CC5350BC-FB34-47F5-8119-5F103566CF9A}" srcOrd="1" destOrd="0" presId="urn:microsoft.com/office/officeart/2008/layout/LinedList"/>
    <dgm:cxn modelId="{44481A01-6323-472B-BC5E-03AD4A05BA56}" type="presParOf" srcId="{CC5350BC-FB34-47F5-8119-5F103566CF9A}" destId="{C3530A9A-9EE5-40B7-B61B-F8FA3386E212}" srcOrd="0" destOrd="0" presId="urn:microsoft.com/office/officeart/2008/layout/LinedList"/>
    <dgm:cxn modelId="{A282752E-70A2-4782-895B-AC5DF1F1C609}" type="presParOf" srcId="{CC5350BC-FB34-47F5-8119-5F103566CF9A}" destId="{E208993D-3A27-47DC-924F-ABC6C42FA50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F400D479-C2D3-4BC1-B841-3B5B66D6B33A}"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1BA48113-3DE9-4C4E-8AD3-1A8C2EF22EFF}">
      <dgm:prSet phldrT="[Text]"/>
      <dgm:spPr/>
      <dgm:t>
        <a:bodyPr/>
        <a:lstStyle/>
        <a:p>
          <a:r>
            <a:rPr lang="en-US" dirty="0" smtClean="0">
              <a:latin typeface="Georgia" panose="02040502050405020303" pitchFamily="18" charset="0"/>
            </a:rPr>
            <a:t>In Marx’s evolutionary view, communism is the type of society that would emerge following the overthrow of capitalism. It would be a society characterized by the abolition of: private property, profit, the division of labor, and social classes. </a:t>
          </a:r>
          <a:endParaRPr lang="en-US" dirty="0">
            <a:latin typeface="Georgia" panose="02040502050405020303" pitchFamily="18" charset="0"/>
          </a:endParaRPr>
        </a:p>
      </dgm:t>
    </dgm:pt>
    <dgm:pt modelId="{E0247E0C-68C9-4C72-B955-2F1F183D3AE8}" type="parTrans" cxnId="{45BDDAFF-EFEE-4A70-9776-47CB04F84ECA}">
      <dgm:prSet/>
      <dgm:spPr/>
      <dgm:t>
        <a:bodyPr/>
        <a:lstStyle/>
        <a:p>
          <a:endParaRPr lang="en-US">
            <a:latin typeface="Georgia" panose="02040502050405020303" pitchFamily="18" charset="0"/>
          </a:endParaRPr>
        </a:p>
      </dgm:t>
    </dgm:pt>
    <dgm:pt modelId="{C65A5C85-0A64-4ED4-9CAB-5C64EF644C11}" type="sibTrans" cxnId="{45BDDAFF-EFEE-4A70-9776-47CB04F84ECA}">
      <dgm:prSet/>
      <dgm:spPr/>
      <dgm:t>
        <a:bodyPr/>
        <a:lstStyle/>
        <a:p>
          <a:endParaRPr lang="en-US">
            <a:latin typeface="Georgia" panose="02040502050405020303" pitchFamily="18" charset="0"/>
          </a:endParaRPr>
        </a:p>
      </dgm:t>
    </dgm:pt>
    <dgm:pt modelId="{4706EA5E-1FA7-4023-92B8-0148A7E2F2CD}">
      <dgm:prSet/>
      <dgm:spPr/>
      <dgm:t>
        <a:bodyPr/>
        <a:lstStyle/>
        <a:p>
          <a:r>
            <a:rPr lang="en-US" dirty="0" smtClean="0">
              <a:latin typeface="Georgia" panose="02040502050405020303" pitchFamily="18" charset="0"/>
            </a:rPr>
            <a:t>Consequently, communism would represent the “end of history”</a:t>
          </a:r>
          <a:endParaRPr lang="en-US" dirty="0">
            <a:latin typeface="Georgia" panose="02040502050405020303" pitchFamily="18" charset="0"/>
          </a:endParaRPr>
        </a:p>
      </dgm:t>
    </dgm:pt>
    <dgm:pt modelId="{6A14B3CB-D681-4F95-84C5-34DB839519DC}" type="parTrans" cxnId="{3303C4ED-444D-4027-BE0B-738FBACE928A}">
      <dgm:prSet/>
      <dgm:spPr/>
      <dgm:t>
        <a:bodyPr/>
        <a:lstStyle/>
        <a:p>
          <a:endParaRPr lang="en-US">
            <a:latin typeface="Georgia" panose="02040502050405020303" pitchFamily="18" charset="0"/>
          </a:endParaRPr>
        </a:p>
      </dgm:t>
    </dgm:pt>
    <dgm:pt modelId="{38F7A04D-6C3A-4AA6-8127-44205FBB5A7B}" type="sibTrans" cxnId="{3303C4ED-444D-4027-BE0B-738FBACE928A}">
      <dgm:prSet/>
      <dgm:spPr/>
      <dgm:t>
        <a:bodyPr/>
        <a:lstStyle/>
        <a:p>
          <a:endParaRPr lang="en-US">
            <a:latin typeface="Georgia" panose="02040502050405020303" pitchFamily="18" charset="0"/>
          </a:endParaRPr>
        </a:p>
      </dgm:t>
    </dgm:pt>
    <dgm:pt modelId="{71DEE652-569B-4F32-BD40-795C799E45C7}">
      <dgm:prSet phldrT="[Text]"/>
      <dgm:spPr/>
      <dgm:t>
        <a:bodyPr/>
        <a:lstStyle/>
        <a:p>
          <a:r>
            <a:rPr lang="en-US" dirty="0" smtClean="0">
              <a:latin typeface="Georgia" panose="02040502050405020303" pitchFamily="18" charset="0"/>
            </a:rPr>
            <a:t>The logic of material production in communist society would require each person to contribute their labor to the everyday material and social good of the community on the basis of their diverse and multifaceted abilities </a:t>
          </a:r>
          <a:endParaRPr lang="en-US" dirty="0">
            <a:latin typeface="Georgia" panose="02040502050405020303" pitchFamily="18" charset="0"/>
          </a:endParaRPr>
        </a:p>
      </dgm:t>
    </dgm:pt>
    <dgm:pt modelId="{61CFCF0D-792D-4735-A357-DEBD9D004E07}" type="parTrans" cxnId="{4738D0AA-A711-4989-8C0F-F55EC0A2A93F}">
      <dgm:prSet/>
      <dgm:spPr/>
      <dgm:t>
        <a:bodyPr/>
        <a:lstStyle/>
        <a:p>
          <a:endParaRPr lang="en-US"/>
        </a:p>
      </dgm:t>
    </dgm:pt>
    <dgm:pt modelId="{3B0ECC33-E997-4519-B03C-A209C58FC1B8}" type="sibTrans" cxnId="{4738D0AA-A711-4989-8C0F-F55EC0A2A93F}">
      <dgm:prSet/>
      <dgm:spPr/>
      <dgm:t>
        <a:bodyPr/>
        <a:lstStyle/>
        <a:p>
          <a:endParaRPr lang="en-US"/>
        </a:p>
      </dgm:t>
    </dgm:pt>
    <dgm:pt modelId="{E72B67C4-B8A7-4600-9353-5C77926702EE}" type="pres">
      <dgm:prSet presAssocID="{F400D479-C2D3-4BC1-B841-3B5B66D6B33A}" presName="vert0" presStyleCnt="0">
        <dgm:presLayoutVars>
          <dgm:dir/>
          <dgm:animOne val="branch"/>
          <dgm:animLvl val="lvl"/>
        </dgm:presLayoutVars>
      </dgm:prSet>
      <dgm:spPr/>
      <dgm:t>
        <a:bodyPr/>
        <a:lstStyle/>
        <a:p>
          <a:endParaRPr lang="en-US"/>
        </a:p>
      </dgm:t>
    </dgm:pt>
    <dgm:pt modelId="{44636A35-28F4-43CB-9CA9-218E3005FE71}" type="pres">
      <dgm:prSet presAssocID="{1BA48113-3DE9-4C4E-8AD3-1A8C2EF22EFF}" presName="thickLine" presStyleLbl="alignNode1" presStyleIdx="0" presStyleCnt="3"/>
      <dgm:spPr/>
    </dgm:pt>
    <dgm:pt modelId="{1BD86E23-94CF-45AE-AD3D-418833D14260}" type="pres">
      <dgm:prSet presAssocID="{1BA48113-3DE9-4C4E-8AD3-1A8C2EF22EFF}" presName="horz1" presStyleCnt="0"/>
      <dgm:spPr/>
    </dgm:pt>
    <dgm:pt modelId="{02DB8C91-91B3-496E-B79D-2BCA8BCEEB33}" type="pres">
      <dgm:prSet presAssocID="{1BA48113-3DE9-4C4E-8AD3-1A8C2EF22EFF}" presName="tx1" presStyleLbl="revTx" presStyleIdx="0" presStyleCnt="3"/>
      <dgm:spPr/>
      <dgm:t>
        <a:bodyPr/>
        <a:lstStyle/>
        <a:p>
          <a:endParaRPr lang="en-US"/>
        </a:p>
      </dgm:t>
    </dgm:pt>
    <dgm:pt modelId="{BB38ABC0-153C-40A5-8F5F-2015A0B3B186}" type="pres">
      <dgm:prSet presAssocID="{1BA48113-3DE9-4C4E-8AD3-1A8C2EF22EFF}" presName="vert1" presStyleCnt="0"/>
      <dgm:spPr/>
    </dgm:pt>
    <dgm:pt modelId="{44CEEF03-BAAC-4D20-A7F7-6A1586A0FF52}" type="pres">
      <dgm:prSet presAssocID="{71DEE652-569B-4F32-BD40-795C799E45C7}" presName="thickLine" presStyleLbl="alignNode1" presStyleIdx="1" presStyleCnt="3"/>
      <dgm:spPr/>
    </dgm:pt>
    <dgm:pt modelId="{92FE8087-F8E7-45D8-BAF3-C9F3DB15D282}" type="pres">
      <dgm:prSet presAssocID="{71DEE652-569B-4F32-BD40-795C799E45C7}" presName="horz1" presStyleCnt="0"/>
      <dgm:spPr/>
    </dgm:pt>
    <dgm:pt modelId="{EA09AC1F-32B8-4CF4-8E67-2BBCB0486C52}" type="pres">
      <dgm:prSet presAssocID="{71DEE652-569B-4F32-BD40-795C799E45C7}" presName="tx1" presStyleLbl="revTx" presStyleIdx="1" presStyleCnt="3"/>
      <dgm:spPr/>
      <dgm:t>
        <a:bodyPr/>
        <a:lstStyle/>
        <a:p>
          <a:endParaRPr lang="en-US"/>
        </a:p>
      </dgm:t>
    </dgm:pt>
    <dgm:pt modelId="{C608B8A0-7918-481C-A947-E5DE868B6955}" type="pres">
      <dgm:prSet presAssocID="{71DEE652-569B-4F32-BD40-795C799E45C7}" presName="vert1" presStyleCnt="0"/>
      <dgm:spPr/>
    </dgm:pt>
    <dgm:pt modelId="{C37D7EDE-EE67-457D-BC39-058A9077F8EA}" type="pres">
      <dgm:prSet presAssocID="{4706EA5E-1FA7-4023-92B8-0148A7E2F2CD}" presName="thickLine" presStyleLbl="alignNode1" presStyleIdx="2" presStyleCnt="3"/>
      <dgm:spPr/>
    </dgm:pt>
    <dgm:pt modelId="{4DF0FA5C-CD89-455C-911B-F47A1EAE5E20}" type="pres">
      <dgm:prSet presAssocID="{4706EA5E-1FA7-4023-92B8-0148A7E2F2CD}" presName="horz1" presStyleCnt="0"/>
      <dgm:spPr/>
    </dgm:pt>
    <dgm:pt modelId="{2BC564D0-EB62-4464-B39B-75CEE7F36121}" type="pres">
      <dgm:prSet presAssocID="{4706EA5E-1FA7-4023-92B8-0148A7E2F2CD}" presName="tx1" presStyleLbl="revTx" presStyleIdx="2" presStyleCnt="3"/>
      <dgm:spPr/>
      <dgm:t>
        <a:bodyPr/>
        <a:lstStyle/>
        <a:p>
          <a:endParaRPr lang="en-US"/>
        </a:p>
      </dgm:t>
    </dgm:pt>
    <dgm:pt modelId="{E76970C9-3731-4819-B26A-279394FA7034}" type="pres">
      <dgm:prSet presAssocID="{4706EA5E-1FA7-4023-92B8-0148A7E2F2CD}" presName="vert1" presStyleCnt="0"/>
      <dgm:spPr/>
    </dgm:pt>
  </dgm:ptLst>
  <dgm:cxnLst>
    <dgm:cxn modelId="{4B0B30B4-BFF4-48DF-9316-9859121A2EBA}" type="presOf" srcId="{1BA48113-3DE9-4C4E-8AD3-1A8C2EF22EFF}" destId="{02DB8C91-91B3-496E-B79D-2BCA8BCEEB33}" srcOrd="0" destOrd="0" presId="urn:microsoft.com/office/officeart/2008/layout/LinedList"/>
    <dgm:cxn modelId="{0D861B8B-49F2-493A-96E6-F36CE11E5B29}" type="presOf" srcId="{71DEE652-569B-4F32-BD40-795C799E45C7}" destId="{EA09AC1F-32B8-4CF4-8E67-2BBCB0486C52}" srcOrd="0" destOrd="0" presId="urn:microsoft.com/office/officeart/2008/layout/LinedList"/>
    <dgm:cxn modelId="{3303C4ED-444D-4027-BE0B-738FBACE928A}" srcId="{F400D479-C2D3-4BC1-B841-3B5B66D6B33A}" destId="{4706EA5E-1FA7-4023-92B8-0148A7E2F2CD}" srcOrd="2" destOrd="0" parTransId="{6A14B3CB-D681-4F95-84C5-34DB839519DC}" sibTransId="{38F7A04D-6C3A-4AA6-8127-44205FBB5A7B}"/>
    <dgm:cxn modelId="{4738D0AA-A711-4989-8C0F-F55EC0A2A93F}" srcId="{F400D479-C2D3-4BC1-B841-3B5B66D6B33A}" destId="{71DEE652-569B-4F32-BD40-795C799E45C7}" srcOrd="1" destOrd="0" parTransId="{61CFCF0D-792D-4735-A357-DEBD9D004E07}" sibTransId="{3B0ECC33-E997-4519-B03C-A209C58FC1B8}"/>
    <dgm:cxn modelId="{45BDDAFF-EFEE-4A70-9776-47CB04F84ECA}" srcId="{F400D479-C2D3-4BC1-B841-3B5B66D6B33A}" destId="{1BA48113-3DE9-4C4E-8AD3-1A8C2EF22EFF}" srcOrd="0" destOrd="0" parTransId="{E0247E0C-68C9-4C72-B955-2F1F183D3AE8}" sibTransId="{C65A5C85-0A64-4ED4-9CAB-5C64EF644C11}"/>
    <dgm:cxn modelId="{685AE165-2C1C-4E1F-A21C-6952CBFA7D2D}" type="presOf" srcId="{4706EA5E-1FA7-4023-92B8-0148A7E2F2CD}" destId="{2BC564D0-EB62-4464-B39B-75CEE7F36121}" srcOrd="0" destOrd="0" presId="urn:microsoft.com/office/officeart/2008/layout/LinedList"/>
    <dgm:cxn modelId="{EEA4E8F9-C65C-4832-B30B-B38A059D81F5}" type="presOf" srcId="{F400D479-C2D3-4BC1-B841-3B5B66D6B33A}" destId="{E72B67C4-B8A7-4600-9353-5C77926702EE}" srcOrd="0" destOrd="0" presId="urn:microsoft.com/office/officeart/2008/layout/LinedList"/>
    <dgm:cxn modelId="{500EB4A3-9BF9-4B83-BC87-F28D3792B9F7}" type="presParOf" srcId="{E72B67C4-B8A7-4600-9353-5C77926702EE}" destId="{44636A35-28F4-43CB-9CA9-218E3005FE71}" srcOrd="0" destOrd="0" presId="urn:microsoft.com/office/officeart/2008/layout/LinedList"/>
    <dgm:cxn modelId="{6321EA3C-3F12-4740-9BB0-C1D4E2B47795}" type="presParOf" srcId="{E72B67C4-B8A7-4600-9353-5C77926702EE}" destId="{1BD86E23-94CF-45AE-AD3D-418833D14260}" srcOrd="1" destOrd="0" presId="urn:microsoft.com/office/officeart/2008/layout/LinedList"/>
    <dgm:cxn modelId="{8279E3A0-757C-4EEE-8261-3D3E6076708A}" type="presParOf" srcId="{1BD86E23-94CF-45AE-AD3D-418833D14260}" destId="{02DB8C91-91B3-496E-B79D-2BCA8BCEEB33}" srcOrd="0" destOrd="0" presId="urn:microsoft.com/office/officeart/2008/layout/LinedList"/>
    <dgm:cxn modelId="{FD92CB39-23F5-4D2C-8901-197D5A00DA42}" type="presParOf" srcId="{1BD86E23-94CF-45AE-AD3D-418833D14260}" destId="{BB38ABC0-153C-40A5-8F5F-2015A0B3B186}" srcOrd="1" destOrd="0" presId="urn:microsoft.com/office/officeart/2008/layout/LinedList"/>
    <dgm:cxn modelId="{FB79DB20-7CEE-43BB-9141-0AA9CC9CDA78}" type="presParOf" srcId="{E72B67C4-B8A7-4600-9353-5C77926702EE}" destId="{44CEEF03-BAAC-4D20-A7F7-6A1586A0FF52}" srcOrd="2" destOrd="0" presId="urn:microsoft.com/office/officeart/2008/layout/LinedList"/>
    <dgm:cxn modelId="{F9829050-E308-4957-A0E7-02E1BC59FFB4}" type="presParOf" srcId="{E72B67C4-B8A7-4600-9353-5C77926702EE}" destId="{92FE8087-F8E7-45D8-BAF3-C9F3DB15D282}" srcOrd="3" destOrd="0" presId="urn:microsoft.com/office/officeart/2008/layout/LinedList"/>
    <dgm:cxn modelId="{E5C88574-541E-4325-B691-EE1481FA626B}" type="presParOf" srcId="{92FE8087-F8E7-45D8-BAF3-C9F3DB15D282}" destId="{EA09AC1F-32B8-4CF4-8E67-2BBCB0486C52}" srcOrd="0" destOrd="0" presId="urn:microsoft.com/office/officeart/2008/layout/LinedList"/>
    <dgm:cxn modelId="{4D48F9FE-8B97-4F2A-B08D-444D946F77C8}" type="presParOf" srcId="{92FE8087-F8E7-45D8-BAF3-C9F3DB15D282}" destId="{C608B8A0-7918-481C-A947-E5DE868B6955}" srcOrd="1" destOrd="0" presId="urn:microsoft.com/office/officeart/2008/layout/LinedList"/>
    <dgm:cxn modelId="{AE88D2E1-E067-411F-805B-4596869DEFFB}" type="presParOf" srcId="{E72B67C4-B8A7-4600-9353-5C77926702EE}" destId="{C37D7EDE-EE67-457D-BC39-058A9077F8EA}" srcOrd="4" destOrd="0" presId="urn:microsoft.com/office/officeart/2008/layout/LinedList"/>
    <dgm:cxn modelId="{8AAD3381-1C10-46EA-8F65-7590952DDEB7}" type="presParOf" srcId="{E72B67C4-B8A7-4600-9353-5C77926702EE}" destId="{4DF0FA5C-CD89-455C-911B-F47A1EAE5E20}" srcOrd="5" destOrd="0" presId="urn:microsoft.com/office/officeart/2008/layout/LinedList"/>
    <dgm:cxn modelId="{E46D9AD1-CA37-4952-A029-05085505DB77}" type="presParOf" srcId="{4DF0FA5C-CD89-455C-911B-F47A1EAE5E20}" destId="{2BC564D0-EB62-4464-B39B-75CEE7F36121}" srcOrd="0" destOrd="0" presId="urn:microsoft.com/office/officeart/2008/layout/LinedList"/>
    <dgm:cxn modelId="{FB80E8F7-A661-4EEE-9892-1C21018F42B4}" type="presParOf" srcId="{4DF0FA5C-CD89-455C-911B-F47A1EAE5E20}" destId="{E76970C9-3731-4819-B26A-279394FA703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64E5BAFF-1BF0-482B-8744-D7DFA84A435A}"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ACDBF56E-C08D-4092-AAB5-D9CDE41328A5}">
      <dgm:prSet phldrT="[Text]"/>
      <dgm:spPr/>
      <dgm:t>
        <a:bodyPr/>
        <a:lstStyle/>
        <a:p>
          <a:pPr algn="ctr"/>
          <a:r>
            <a:rPr lang="en-US" b="1" dirty="0" smtClean="0">
              <a:latin typeface="Georgia" panose="02040502050405020303" pitchFamily="18" charset="0"/>
            </a:rPr>
            <a:t>Marx’s vision of Communism </a:t>
          </a:r>
          <a:endParaRPr lang="en-US" b="1" dirty="0">
            <a:latin typeface="Georgia" panose="02040502050405020303" pitchFamily="18" charset="0"/>
          </a:endParaRPr>
        </a:p>
      </dgm:t>
    </dgm:pt>
    <dgm:pt modelId="{9C85D3B3-C389-4E58-B07A-3E7733BFC07F}" type="sibTrans" cxnId="{4EFE01F8-DEDE-4CAF-A58A-53E49AD130BB}">
      <dgm:prSet/>
      <dgm:spPr/>
      <dgm:t>
        <a:bodyPr/>
        <a:lstStyle/>
        <a:p>
          <a:endParaRPr lang="en-US">
            <a:latin typeface="Georgia" panose="02040502050405020303" pitchFamily="18" charset="0"/>
          </a:endParaRPr>
        </a:p>
      </dgm:t>
    </dgm:pt>
    <dgm:pt modelId="{1ABD354F-1E7C-4AF3-8B4D-01311A5FB2A5}" type="parTrans" cxnId="{4EFE01F8-DEDE-4CAF-A58A-53E49AD130BB}">
      <dgm:prSet/>
      <dgm:spPr/>
      <dgm:t>
        <a:bodyPr/>
        <a:lstStyle/>
        <a:p>
          <a:endParaRPr lang="en-US">
            <a:latin typeface="Georgia" panose="02040502050405020303" pitchFamily="18" charset="0"/>
          </a:endParaRPr>
        </a:p>
      </dgm:t>
    </dgm:pt>
    <dgm:pt modelId="{0BD6091F-1430-4854-86E8-C993A44D1507}" type="pres">
      <dgm:prSet presAssocID="{64E5BAFF-1BF0-482B-8744-D7DFA84A435A}" presName="vert0" presStyleCnt="0">
        <dgm:presLayoutVars>
          <dgm:dir/>
          <dgm:animOne val="branch"/>
          <dgm:animLvl val="lvl"/>
        </dgm:presLayoutVars>
      </dgm:prSet>
      <dgm:spPr/>
      <dgm:t>
        <a:bodyPr/>
        <a:lstStyle/>
        <a:p>
          <a:endParaRPr lang="en-US"/>
        </a:p>
      </dgm:t>
    </dgm:pt>
    <dgm:pt modelId="{DE5185C0-A71B-47CD-9C58-7E908A57E4AA}" type="pres">
      <dgm:prSet presAssocID="{ACDBF56E-C08D-4092-AAB5-D9CDE41328A5}" presName="thickLine" presStyleLbl="alignNode1" presStyleIdx="0" presStyleCnt="1"/>
      <dgm:spPr/>
    </dgm:pt>
    <dgm:pt modelId="{EF625C5E-0450-4242-9458-45C7B2FAFE31}" type="pres">
      <dgm:prSet presAssocID="{ACDBF56E-C08D-4092-AAB5-D9CDE41328A5}" presName="horz1" presStyleCnt="0"/>
      <dgm:spPr/>
    </dgm:pt>
    <dgm:pt modelId="{B70BA3A6-8B09-4BF0-AD4B-FDD501E466D2}" type="pres">
      <dgm:prSet presAssocID="{ACDBF56E-C08D-4092-AAB5-D9CDE41328A5}" presName="tx1" presStyleLbl="revTx" presStyleIdx="0" presStyleCnt="1"/>
      <dgm:spPr/>
      <dgm:t>
        <a:bodyPr/>
        <a:lstStyle/>
        <a:p>
          <a:endParaRPr lang="en-US"/>
        </a:p>
      </dgm:t>
    </dgm:pt>
    <dgm:pt modelId="{5026F781-9A8D-4389-8BE5-2FD06F833057}" type="pres">
      <dgm:prSet presAssocID="{ACDBF56E-C08D-4092-AAB5-D9CDE41328A5}" presName="vert1" presStyleCnt="0"/>
      <dgm:spPr/>
    </dgm:pt>
  </dgm:ptLst>
  <dgm:cxnLst>
    <dgm:cxn modelId="{DA5264A4-ABA8-42DB-9DBB-00C795BC1C41}" type="presOf" srcId="{ACDBF56E-C08D-4092-AAB5-D9CDE41328A5}" destId="{B70BA3A6-8B09-4BF0-AD4B-FDD501E466D2}" srcOrd="0" destOrd="0" presId="urn:microsoft.com/office/officeart/2008/layout/LinedList"/>
    <dgm:cxn modelId="{4EFE01F8-DEDE-4CAF-A58A-53E49AD130BB}" srcId="{64E5BAFF-1BF0-482B-8744-D7DFA84A435A}" destId="{ACDBF56E-C08D-4092-AAB5-D9CDE41328A5}" srcOrd="0" destOrd="0" parTransId="{1ABD354F-1E7C-4AF3-8B4D-01311A5FB2A5}" sibTransId="{9C85D3B3-C389-4E58-B07A-3E7733BFC07F}"/>
    <dgm:cxn modelId="{CD3902DA-9870-4F21-A1A4-1734D8D34549}" type="presOf" srcId="{64E5BAFF-1BF0-482B-8744-D7DFA84A435A}" destId="{0BD6091F-1430-4854-86E8-C993A44D1507}" srcOrd="0" destOrd="0" presId="urn:microsoft.com/office/officeart/2008/layout/LinedList"/>
    <dgm:cxn modelId="{13F5A5AD-819F-48ED-B31E-CFC3AC7A7C2B}" type="presParOf" srcId="{0BD6091F-1430-4854-86E8-C993A44D1507}" destId="{DE5185C0-A71B-47CD-9C58-7E908A57E4AA}" srcOrd="0" destOrd="0" presId="urn:microsoft.com/office/officeart/2008/layout/LinedList"/>
    <dgm:cxn modelId="{BFA77B21-AAD6-46BA-884E-2DAD773F47E7}" type="presParOf" srcId="{0BD6091F-1430-4854-86E8-C993A44D1507}" destId="{EF625C5E-0450-4242-9458-45C7B2FAFE31}" srcOrd="1" destOrd="0" presId="urn:microsoft.com/office/officeart/2008/layout/LinedList"/>
    <dgm:cxn modelId="{DC4233AF-ED05-484A-872E-310189F32DE2}" type="presParOf" srcId="{EF625C5E-0450-4242-9458-45C7B2FAFE31}" destId="{B70BA3A6-8B09-4BF0-AD4B-FDD501E466D2}" srcOrd="0" destOrd="0" presId="urn:microsoft.com/office/officeart/2008/layout/LinedList"/>
    <dgm:cxn modelId="{8EA5CF10-FCEB-4AA0-9982-340C6B83A632}" type="presParOf" srcId="{EF625C5E-0450-4242-9458-45C7B2FAFE31}" destId="{5026F781-9A8D-4389-8BE5-2FD06F833057}"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24AB7F3-6BE1-4C47-82C1-08F2E45BBF12}"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796CF514-2AC0-4980-AB05-F211089FA311}">
      <dgm:prSet phldrT="[Text]" custT="1"/>
      <dgm:spPr/>
      <dgm:t>
        <a:bodyPr/>
        <a:lstStyle/>
        <a:p>
          <a:r>
            <a:rPr lang="en-US" sz="2000" dirty="0" smtClean="0">
              <a:latin typeface="Georgia" panose="02040502050405020303" pitchFamily="18" charset="0"/>
              <a:cs typeface="Times New Roman" panose="02020603050405020304" pitchFamily="18" charset="0"/>
            </a:rPr>
            <a:t>The socialist system Marx envisioned would also require what he called “a dictatorship of the proletariat”—a temporary government in which the needs of the workers were protected. Eventually, this would lead to a true socialist society.</a:t>
          </a:r>
          <a:endParaRPr lang="en-US" sz="2000" dirty="0">
            <a:latin typeface="Georgia" panose="02040502050405020303" pitchFamily="18" charset="0"/>
          </a:endParaRPr>
        </a:p>
      </dgm:t>
    </dgm:pt>
    <dgm:pt modelId="{A903BFEF-3FBA-4D58-A335-FCDDF7318756}" type="parTrans" cxnId="{B3616805-26EF-4DCD-B49A-34BCDF408A06}">
      <dgm:prSet/>
      <dgm:spPr/>
      <dgm:t>
        <a:bodyPr/>
        <a:lstStyle/>
        <a:p>
          <a:endParaRPr lang="en-US" sz="1600">
            <a:latin typeface="Georgia" panose="02040502050405020303" pitchFamily="18" charset="0"/>
          </a:endParaRPr>
        </a:p>
      </dgm:t>
    </dgm:pt>
    <dgm:pt modelId="{B9A0EC95-EA2F-4A45-B7C8-8E7829FA395D}" type="sibTrans" cxnId="{B3616805-26EF-4DCD-B49A-34BCDF408A06}">
      <dgm:prSet/>
      <dgm:spPr/>
      <dgm:t>
        <a:bodyPr/>
        <a:lstStyle/>
        <a:p>
          <a:endParaRPr lang="en-US" sz="1600">
            <a:latin typeface="Georgia" panose="02040502050405020303" pitchFamily="18" charset="0"/>
          </a:endParaRPr>
        </a:p>
      </dgm:t>
    </dgm:pt>
    <dgm:pt modelId="{9BA5A9E7-D247-45DA-8B8F-0FCA9C0425CF}" type="pres">
      <dgm:prSet presAssocID="{324AB7F3-6BE1-4C47-82C1-08F2E45BBF12}" presName="vert0" presStyleCnt="0">
        <dgm:presLayoutVars>
          <dgm:dir/>
          <dgm:animOne val="branch"/>
          <dgm:animLvl val="lvl"/>
        </dgm:presLayoutVars>
      </dgm:prSet>
      <dgm:spPr/>
      <dgm:t>
        <a:bodyPr/>
        <a:lstStyle/>
        <a:p>
          <a:endParaRPr lang="en-US"/>
        </a:p>
      </dgm:t>
    </dgm:pt>
    <dgm:pt modelId="{F67F8D7A-9C76-48E5-ABBA-3B5044297705}" type="pres">
      <dgm:prSet presAssocID="{796CF514-2AC0-4980-AB05-F211089FA311}" presName="thickLine" presStyleLbl="alignNode1" presStyleIdx="0" presStyleCnt="1"/>
      <dgm:spPr/>
    </dgm:pt>
    <dgm:pt modelId="{B3B60A59-5506-427A-BA72-12036622B1F1}" type="pres">
      <dgm:prSet presAssocID="{796CF514-2AC0-4980-AB05-F211089FA311}" presName="horz1" presStyleCnt="0"/>
      <dgm:spPr/>
    </dgm:pt>
    <dgm:pt modelId="{54214A40-C1A5-4913-A45A-F630F9F2049B}" type="pres">
      <dgm:prSet presAssocID="{796CF514-2AC0-4980-AB05-F211089FA311}" presName="tx1" presStyleLbl="revTx" presStyleIdx="0" presStyleCnt="1"/>
      <dgm:spPr/>
      <dgm:t>
        <a:bodyPr/>
        <a:lstStyle/>
        <a:p>
          <a:endParaRPr lang="en-US"/>
        </a:p>
      </dgm:t>
    </dgm:pt>
    <dgm:pt modelId="{6259076A-6090-4E15-ADDD-6F7A5DEDE339}" type="pres">
      <dgm:prSet presAssocID="{796CF514-2AC0-4980-AB05-F211089FA311}" presName="vert1" presStyleCnt="0"/>
      <dgm:spPr/>
    </dgm:pt>
  </dgm:ptLst>
  <dgm:cxnLst>
    <dgm:cxn modelId="{A78D029F-AF87-4C61-8A04-8260B93A7392}" type="presOf" srcId="{324AB7F3-6BE1-4C47-82C1-08F2E45BBF12}" destId="{9BA5A9E7-D247-45DA-8B8F-0FCA9C0425CF}" srcOrd="0" destOrd="0" presId="urn:microsoft.com/office/officeart/2008/layout/LinedList"/>
    <dgm:cxn modelId="{B3616805-26EF-4DCD-B49A-34BCDF408A06}" srcId="{324AB7F3-6BE1-4C47-82C1-08F2E45BBF12}" destId="{796CF514-2AC0-4980-AB05-F211089FA311}" srcOrd="0" destOrd="0" parTransId="{A903BFEF-3FBA-4D58-A335-FCDDF7318756}" sibTransId="{B9A0EC95-EA2F-4A45-B7C8-8E7829FA395D}"/>
    <dgm:cxn modelId="{9CA3FAF6-4340-4C91-868A-B87E1189A255}" type="presOf" srcId="{796CF514-2AC0-4980-AB05-F211089FA311}" destId="{54214A40-C1A5-4913-A45A-F630F9F2049B}" srcOrd="0" destOrd="0" presId="urn:microsoft.com/office/officeart/2008/layout/LinedList"/>
    <dgm:cxn modelId="{17DBA9DA-0AB3-4897-BC73-388893939F72}" type="presParOf" srcId="{9BA5A9E7-D247-45DA-8B8F-0FCA9C0425CF}" destId="{F67F8D7A-9C76-48E5-ABBA-3B5044297705}" srcOrd="0" destOrd="0" presId="urn:microsoft.com/office/officeart/2008/layout/LinedList"/>
    <dgm:cxn modelId="{5D5CF4D2-8BBC-428A-8EEA-23C352C902CF}" type="presParOf" srcId="{9BA5A9E7-D247-45DA-8B8F-0FCA9C0425CF}" destId="{B3B60A59-5506-427A-BA72-12036622B1F1}" srcOrd="1" destOrd="0" presId="urn:microsoft.com/office/officeart/2008/layout/LinedList"/>
    <dgm:cxn modelId="{6838FCAF-1CE2-440F-A769-6BABC3466DF1}" type="presParOf" srcId="{B3B60A59-5506-427A-BA72-12036622B1F1}" destId="{54214A40-C1A5-4913-A45A-F630F9F2049B}" srcOrd="0" destOrd="0" presId="urn:microsoft.com/office/officeart/2008/layout/LinedList"/>
    <dgm:cxn modelId="{F161B54D-F401-4F93-8903-1CF001A82E0A}" type="presParOf" srcId="{B3B60A59-5506-427A-BA72-12036622B1F1}" destId="{6259076A-6090-4E15-ADDD-6F7A5DEDE339}"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4C86BC94-43FE-4F28-9586-964828A45302}" type="doc">
      <dgm:prSet loTypeId="urn:microsoft.com/office/officeart/2008/layout/LinedList" loCatId="list" qsTypeId="urn:microsoft.com/office/officeart/2005/8/quickstyle/simple1" qsCatId="simple" csTypeId="urn:microsoft.com/office/officeart/2005/8/colors/accent2_3" csCatId="accent2" phldr="1"/>
      <dgm:spPr/>
      <dgm:t>
        <a:bodyPr/>
        <a:lstStyle/>
        <a:p>
          <a:endParaRPr lang="en-US"/>
        </a:p>
      </dgm:t>
    </dgm:pt>
    <dgm:pt modelId="{3179BA2F-AE87-4BDE-8975-7C72E2E2B76B}">
      <dgm:prSet custT="1"/>
      <dgm:spPr/>
      <dgm:t>
        <a:bodyPr/>
        <a:lstStyle/>
        <a:p>
          <a:r>
            <a:rPr lang="en-US" sz="1800" dirty="0" smtClean="0">
              <a:latin typeface="Georgia" panose="02040502050405020303" pitchFamily="18" charset="0"/>
            </a:rPr>
            <a:t>Compared the suicide rates of several European countries and found that each country has a different suicide rate—and that these rates remain about the same year after year. </a:t>
          </a:r>
        </a:p>
      </dgm:t>
    </dgm:pt>
    <dgm:pt modelId="{6F3148C8-EA49-4778-877A-211FBB067014}" type="parTrans" cxnId="{371B2650-EE34-42E5-81F7-366DE82C4CC8}">
      <dgm:prSet/>
      <dgm:spPr/>
      <dgm:t>
        <a:bodyPr/>
        <a:lstStyle/>
        <a:p>
          <a:endParaRPr lang="en-US" sz="1600">
            <a:latin typeface="Georgia" panose="02040502050405020303" pitchFamily="18" charset="0"/>
          </a:endParaRPr>
        </a:p>
      </dgm:t>
    </dgm:pt>
    <dgm:pt modelId="{987712CA-D62F-4343-B732-AC4B938539A2}" type="sibTrans" cxnId="{371B2650-EE34-42E5-81F7-366DE82C4CC8}">
      <dgm:prSet/>
      <dgm:spPr/>
      <dgm:t>
        <a:bodyPr/>
        <a:lstStyle/>
        <a:p>
          <a:endParaRPr lang="en-US" sz="1600">
            <a:latin typeface="Georgia" panose="02040502050405020303" pitchFamily="18" charset="0"/>
          </a:endParaRPr>
        </a:p>
      </dgm:t>
    </dgm:pt>
    <dgm:pt modelId="{B519377F-DB50-4D85-B048-4D7ACD9E5B5A}">
      <dgm:prSet phldrT="[Text]" custT="1"/>
      <dgm:spPr/>
      <dgm:t>
        <a:bodyPr/>
        <a:lstStyle/>
        <a:p>
          <a:r>
            <a:rPr lang="en-US" sz="1800" smtClean="0">
              <a:latin typeface="Georgia" panose="02040502050405020303" pitchFamily="18" charset="0"/>
            </a:rPr>
            <a:t>Also found that different groups within a country have different suicide rates and that these, too, remain stable from year to year: Males are more likely than females to kill themselves, Protestants more likely than Catholics or Jews, and the unmarried more than the married. </a:t>
          </a:r>
          <a:endParaRPr lang="en-US" sz="1800" dirty="0" smtClean="0">
            <a:latin typeface="Georgia" panose="02040502050405020303" pitchFamily="18" charset="0"/>
          </a:endParaRPr>
        </a:p>
      </dgm:t>
    </dgm:pt>
    <dgm:pt modelId="{34D7B21D-5E6E-460C-B0BE-9FFB4F9DE13B}" type="parTrans" cxnId="{07C0217A-E8BA-4002-B98D-510CE346055F}">
      <dgm:prSet/>
      <dgm:spPr/>
      <dgm:t>
        <a:bodyPr/>
        <a:lstStyle/>
        <a:p>
          <a:endParaRPr lang="en-US"/>
        </a:p>
      </dgm:t>
    </dgm:pt>
    <dgm:pt modelId="{1936AA70-2CDF-407A-98C8-CD1F7A8BB549}" type="sibTrans" cxnId="{07C0217A-E8BA-4002-B98D-510CE346055F}">
      <dgm:prSet/>
      <dgm:spPr/>
      <dgm:t>
        <a:bodyPr/>
        <a:lstStyle/>
        <a:p>
          <a:endParaRPr lang="en-US"/>
        </a:p>
      </dgm:t>
    </dgm:pt>
    <dgm:pt modelId="{716DAC8B-F078-4A89-AD04-AE9C896FA1AA}" type="pres">
      <dgm:prSet presAssocID="{4C86BC94-43FE-4F28-9586-964828A45302}" presName="vert0" presStyleCnt="0">
        <dgm:presLayoutVars>
          <dgm:dir/>
          <dgm:animOne val="branch"/>
          <dgm:animLvl val="lvl"/>
        </dgm:presLayoutVars>
      </dgm:prSet>
      <dgm:spPr/>
      <dgm:t>
        <a:bodyPr/>
        <a:lstStyle/>
        <a:p>
          <a:endParaRPr lang="en-US"/>
        </a:p>
      </dgm:t>
    </dgm:pt>
    <dgm:pt modelId="{1EF9617E-BD9E-4FBC-AC83-EA07A722FE1E}" type="pres">
      <dgm:prSet presAssocID="{3179BA2F-AE87-4BDE-8975-7C72E2E2B76B}" presName="thickLine" presStyleLbl="alignNode1" presStyleIdx="0" presStyleCnt="2"/>
      <dgm:spPr/>
      <dgm:t>
        <a:bodyPr/>
        <a:lstStyle/>
        <a:p>
          <a:endParaRPr lang="en-US"/>
        </a:p>
      </dgm:t>
    </dgm:pt>
    <dgm:pt modelId="{CA53EE27-135E-4C0A-A603-EB64A78816C2}" type="pres">
      <dgm:prSet presAssocID="{3179BA2F-AE87-4BDE-8975-7C72E2E2B76B}" presName="horz1" presStyleCnt="0"/>
      <dgm:spPr/>
      <dgm:t>
        <a:bodyPr/>
        <a:lstStyle/>
        <a:p>
          <a:endParaRPr lang="en-US"/>
        </a:p>
      </dgm:t>
    </dgm:pt>
    <dgm:pt modelId="{F958760D-2263-4665-9D75-88B3BEEFF009}" type="pres">
      <dgm:prSet presAssocID="{3179BA2F-AE87-4BDE-8975-7C72E2E2B76B}" presName="tx1" presStyleLbl="revTx" presStyleIdx="0" presStyleCnt="2"/>
      <dgm:spPr/>
      <dgm:t>
        <a:bodyPr/>
        <a:lstStyle/>
        <a:p>
          <a:endParaRPr lang="en-US"/>
        </a:p>
      </dgm:t>
    </dgm:pt>
    <dgm:pt modelId="{5DD505CD-E8A8-47E5-99B8-97CCEE5A6E48}" type="pres">
      <dgm:prSet presAssocID="{3179BA2F-AE87-4BDE-8975-7C72E2E2B76B}" presName="vert1" presStyleCnt="0"/>
      <dgm:spPr/>
      <dgm:t>
        <a:bodyPr/>
        <a:lstStyle/>
        <a:p>
          <a:endParaRPr lang="en-US"/>
        </a:p>
      </dgm:t>
    </dgm:pt>
    <dgm:pt modelId="{AC5D9D0D-2381-4DBF-B9CB-AF3C35B8D7E4}" type="pres">
      <dgm:prSet presAssocID="{B519377F-DB50-4D85-B048-4D7ACD9E5B5A}" presName="thickLine" presStyleLbl="alignNode1" presStyleIdx="1" presStyleCnt="2"/>
      <dgm:spPr/>
    </dgm:pt>
    <dgm:pt modelId="{CFB88156-0549-43BD-A0EA-5CBB14193C20}" type="pres">
      <dgm:prSet presAssocID="{B519377F-DB50-4D85-B048-4D7ACD9E5B5A}" presName="horz1" presStyleCnt="0"/>
      <dgm:spPr/>
    </dgm:pt>
    <dgm:pt modelId="{AE0EAA23-F080-4959-A430-B4D7E3147FA3}" type="pres">
      <dgm:prSet presAssocID="{B519377F-DB50-4D85-B048-4D7ACD9E5B5A}" presName="tx1" presStyleLbl="revTx" presStyleIdx="1" presStyleCnt="2"/>
      <dgm:spPr/>
      <dgm:t>
        <a:bodyPr/>
        <a:lstStyle/>
        <a:p>
          <a:endParaRPr lang="en-US"/>
        </a:p>
      </dgm:t>
    </dgm:pt>
    <dgm:pt modelId="{7D9647AF-AE6D-480B-B855-8449B0B87D58}" type="pres">
      <dgm:prSet presAssocID="{B519377F-DB50-4D85-B048-4D7ACD9E5B5A}" presName="vert1" presStyleCnt="0"/>
      <dgm:spPr/>
    </dgm:pt>
  </dgm:ptLst>
  <dgm:cxnLst>
    <dgm:cxn modelId="{82A291C7-73AE-48E8-8820-687F992A80E4}" type="presOf" srcId="{3179BA2F-AE87-4BDE-8975-7C72E2E2B76B}" destId="{F958760D-2263-4665-9D75-88B3BEEFF009}" srcOrd="0" destOrd="0" presId="urn:microsoft.com/office/officeart/2008/layout/LinedList"/>
    <dgm:cxn modelId="{8883852F-3526-4CCE-B71A-477381B855A9}" type="presOf" srcId="{4C86BC94-43FE-4F28-9586-964828A45302}" destId="{716DAC8B-F078-4A89-AD04-AE9C896FA1AA}" srcOrd="0" destOrd="0" presId="urn:microsoft.com/office/officeart/2008/layout/LinedList"/>
    <dgm:cxn modelId="{371B2650-EE34-42E5-81F7-366DE82C4CC8}" srcId="{4C86BC94-43FE-4F28-9586-964828A45302}" destId="{3179BA2F-AE87-4BDE-8975-7C72E2E2B76B}" srcOrd="0" destOrd="0" parTransId="{6F3148C8-EA49-4778-877A-211FBB067014}" sibTransId="{987712CA-D62F-4343-B732-AC4B938539A2}"/>
    <dgm:cxn modelId="{9422F0BB-34C9-4871-97F3-8549034054AB}" type="presOf" srcId="{B519377F-DB50-4D85-B048-4D7ACD9E5B5A}" destId="{AE0EAA23-F080-4959-A430-B4D7E3147FA3}" srcOrd="0" destOrd="0" presId="urn:microsoft.com/office/officeart/2008/layout/LinedList"/>
    <dgm:cxn modelId="{07C0217A-E8BA-4002-B98D-510CE346055F}" srcId="{4C86BC94-43FE-4F28-9586-964828A45302}" destId="{B519377F-DB50-4D85-B048-4D7ACD9E5B5A}" srcOrd="1" destOrd="0" parTransId="{34D7B21D-5E6E-460C-B0BE-9FFB4F9DE13B}" sibTransId="{1936AA70-2CDF-407A-98C8-CD1F7A8BB549}"/>
    <dgm:cxn modelId="{D6665AD3-6ACE-4C47-BE3E-6D10C89A0BD4}" type="presParOf" srcId="{716DAC8B-F078-4A89-AD04-AE9C896FA1AA}" destId="{1EF9617E-BD9E-4FBC-AC83-EA07A722FE1E}" srcOrd="0" destOrd="0" presId="urn:microsoft.com/office/officeart/2008/layout/LinedList"/>
    <dgm:cxn modelId="{3BE28202-F049-4C1B-B6EE-C70AD83230F3}" type="presParOf" srcId="{716DAC8B-F078-4A89-AD04-AE9C896FA1AA}" destId="{CA53EE27-135E-4C0A-A603-EB64A78816C2}" srcOrd="1" destOrd="0" presId="urn:microsoft.com/office/officeart/2008/layout/LinedList"/>
    <dgm:cxn modelId="{B8C6B988-79BC-4952-885B-147494C2BE57}" type="presParOf" srcId="{CA53EE27-135E-4C0A-A603-EB64A78816C2}" destId="{F958760D-2263-4665-9D75-88B3BEEFF009}" srcOrd="0" destOrd="0" presId="urn:microsoft.com/office/officeart/2008/layout/LinedList"/>
    <dgm:cxn modelId="{BFA9C5B5-CFBD-4B83-B9E3-31A1348EADC3}" type="presParOf" srcId="{CA53EE27-135E-4C0A-A603-EB64A78816C2}" destId="{5DD505CD-E8A8-47E5-99B8-97CCEE5A6E48}" srcOrd="1" destOrd="0" presId="urn:microsoft.com/office/officeart/2008/layout/LinedList"/>
    <dgm:cxn modelId="{F4E253D2-DB59-4C69-BE49-EA4DC1E20C90}" type="presParOf" srcId="{716DAC8B-F078-4A89-AD04-AE9C896FA1AA}" destId="{AC5D9D0D-2381-4DBF-B9CB-AF3C35B8D7E4}" srcOrd="2" destOrd="0" presId="urn:microsoft.com/office/officeart/2008/layout/LinedList"/>
    <dgm:cxn modelId="{F2D08F3C-4982-41D1-B7D1-093B7D3CA301}" type="presParOf" srcId="{716DAC8B-F078-4A89-AD04-AE9C896FA1AA}" destId="{CFB88156-0549-43BD-A0EA-5CBB14193C20}" srcOrd="3" destOrd="0" presId="urn:microsoft.com/office/officeart/2008/layout/LinedList"/>
    <dgm:cxn modelId="{A30BEF41-85D9-45B4-8F79-91BFB9EB611D}" type="presParOf" srcId="{CFB88156-0549-43BD-A0EA-5CBB14193C20}" destId="{AE0EAA23-F080-4959-A430-B4D7E3147FA3}" srcOrd="0" destOrd="0" presId="urn:microsoft.com/office/officeart/2008/layout/LinedList"/>
    <dgm:cxn modelId="{5B1D6FBD-7BC7-470E-8ACF-CDABD2804BB5}" type="presParOf" srcId="{CFB88156-0549-43BD-A0EA-5CBB14193C20}" destId="{7D9647AF-AE6D-480B-B855-8449B0B87D5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774FC66-23E7-46DB-AACB-BE6F280C7F4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599DCE85-4704-43F1-B817-00D01B9B61F2}">
      <dgm:prSet phldrT="[Text]"/>
      <dgm:spPr/>
      <dgm:t>
        <a:bodyPr/>
        <a:lstStyle/>
        <a:p>
          <a:pPr algn="ctr"/>
          <a:r>
            <a:rPr lang="en-US" b="1" dirty="0" smtClean="0">
              <a:latin typeface="Georgia" panose="02040502050405020303" pitchFamily="18" charset="0"/>
            </a:rPr>
            <a:t>Emile Durkheim and Social Integration</a:t>
          </a:r>
          <a:endParaRPr lang="en-US" b="1" dirty="0">
            <a:latin typeface="Georgia" panose="02040502050405020303" pitchFamily="18" charset="0"/>
          </a:endParaRPr>
        </a:p>
      </dgm:t>
    </dgm:pt>
    <dgm:pt modelId="{1CDFABF3-6F79-4CFE-8DF3-94F293342C5E}" type="parTrans" cxnId="{5E9D7AC1-EAE4-4032-A206-FAD20A805B21}">
      <dgm:prSet/>
      <dgm:spPr/>
      <dgm:t>
        <a:bodyPr/>
        <a:lstStyle/>
        <a:p>
          <a:endParaRPr lang="en-US"/>
        </a:p>
      </dgm:t>
    </dgm:pt>
    <dgm:pt modelId="{80FD4819-3145-41E2-8D39-ACBD040A8124}" type="sibTrans" cxnId="{5E9D7AC1-EAE4-4032-A206-FAD20A805B21}">
      <dgm:prSet/>
      <dgm:spPr/>
      <dgm:t>
        <a:bodyPr/>
        <a:lstStyle/>
        <a:p>
          <a:endParaRPr lang="en-US"/>
        </a:p>
      </dgm:t>
    </dgm:pt>
    <dgm:pt modelId="{8B1E4A43-D00A-4D0E-93AC-C97C9E2710C2}" type="pres">
      <dgm:prSet presAssocID="{B774FC66-23E7-46DB-AACB-BE6F280C7F4B}" presName="vert0" presStyleCnt="0">
        <dgm:presLayoutVars>
          <dgm:dir/>
          <dgm:animOne val="branch"/>
          <dgm:animLvl val="lvl"/>
        </dgm:presLayoutVars>
      </dgm:prSet>
      <dgm:spPr/>
      <dgm:t>
        <a:bodyPr/>
        <a:lstStyle/>
        <a:p>
          <a:endParaRPr lang="en-US"/>
        </a:p>
      </dgm:t>
    </dgm:pt>
    <dgm:pt modelId="{EC131823-B243-44D7-A4D1-68FEB7D72A4D}" type="pres">
      <dgm:prSet presAssocID="{599DCE85-4704-43F1-B817-00D01B9B61F2}" presName="thickLine" presStyleLbl="alignNode1" presStyleIdx="0" presStyleCnt="1"/>
      <dgm:spPr/>
      <dgm:t>
        <a:bodyPr/>
        <a:lstStyle/>
        <a:p>
          <a:endParaRPr lang="en-US"/>
        </a:p>
      </dgm:t>
    </dgm:pt>
    <dgm:pt modelId="{DE3F7C3F-A24A-4BD6-8398-D78385887E82}" type="pres">
      <dgm:prSet presAssocID="{599DCE85-4704-43F1-B817-00D01B9B61F2}" presName="horz1" presStyleCnt="0"/>
      <dgm:spPr/>
      <dgm:t>
        <a:bodyPr/>
        <a:lstStyle/>
        <a:p>
          <a:endParaRPr lang="en-US"/>
        </a:p>
      </dgm:t>
    </dgm:pt>
    <dgm:pt modelId="{D2E8AAF3-0781-42F1-9899-3CAB53149E8D}" type="pres">
      <dgm:prSet presAssocID="{599DCE85-4704-43F1-B817-00D01B9B61F2}" presName="tx1" presStyleLbl="revTx" presStyleIdx="0" presStyleCnt="1"/>
      <dgm:spPr/>
      <dgm:t>
        <a:bodyPr/>
        <a:lstStyle/>
        <a:p>
          <a:endParaRPr lang="en-US"/>
        </a:p>
      </dgm:t>
    </dgm:pt>
    <dgm:pt modelId="{3E494B34-E072-453A-B416-7CBB67B31387}" type="pres">
      <dgm:prSet presAssocID="{599DCE85-4704-43F1-B817-00D01B9B61F2}" presName="vert1" presStyleCnt="0"/>
      <dgm:spPr/>
      <dgm:t>
        <a:bodyPr/>
        <a:lstStyle/>
        <a:p>
          <a:endParaRPr lang="en-US"/>
        </a:p>
      </dgm:t>
    </dgm:pt>
  </dgm:ptLst>
  <dgm:cxnLst>
    <dgm:cxn modelId="{C10E5274-B2D9-4338-A7AC-C817FBD2256D}" type="presOf" srcId="{B774FC66-23E7-46DB-AACB-BE6F280C7F4B}" destId="{8B1E4A43-D00A-4D0E-93AC-C97C9E2710C2}" srcOrd="0" destOrd="0" presId="urn:microsoft.com/office/officeart/2008/layout/LinedList"/>
    <dgm:cxn modelId="{E7C3A9D7-9BCA-441C-B099-F6EF44E172DB}" type="presOf" srcId="{599DCE85-4704-43F1-B817-00D01B9B61F2}" destId="{D2E8AAF3-0781-42F1-9899-3CAB53149E8D}" srcOrd="0" destOrd="0" presId="urn:microsoft.com/office/officeart/2008/layout/LinedList"/>
    <dgm:cxn modelId="{5E9D7AC1-EAE4-4032-A206-FAD20A805B21}" srcId="{B774FC66-23E7-46DB-AACB-BE6F280C7F4B}" destId="{599DCE85-4704-43F1-B817-00D01B9B61F2}" srcOrd="0" destOrd="0" parTransId="{1CDFABF3-6F79-4CFE-8DF3-94F293342C5E}" sibTransId="{80FD4819-3145-41E2-8D39-ACBD040A8124}"/>
    <dgm:cxn modelId="{607F6394-A691-455E-93A5-A9E40A1FD813}" type="presParOf" srcId="{8B1E4A43-D00A-4D0E-93AC-C97C9E2710C2}" destId="{EC131823-B243-44D7-A4D1-68FEB7D72A4D}" srcOrd="0" destOrd="0" presId="urn:microsoft.com/office/officeart/2008/layout/LinedList"/>
    <dgm:cxn modelId="{4A3FA7B7-0B35-4308-88B2-189470A5F89A}" type="presParOf" srcId="{8B1E4A43-D00A-4D0E-93AC-C97C9E2710C2}" destId="{DE3F7C3F-A24A-4BD6-8398-D78385887E82}" srcOrd="1" destOrd="0" presId="urn:microsoft.com/office/officeart/2008/layout/LinedList"/>
    <dgm:cxn modelId="{4A3A0AA8-89A3-4568-85B4-922CAD80EDDD}" type="presParOf" srcId="{DE3F7C3F-A24A-4BD6-8398-D78385887E82}" destId="{D2E8AAF3-0781-42F1-9899-3CAB53149E8D}" srcOrd="0" destOrd="0" presId="urn:microsoft.com/office/officeart/2008/layout/LinedList"/>
    <dgm:cxn modelId="{B11F0930-0819-4541-AD23-7DB2704FBF73}" type="presParOf" srcId="{DE3F7C3F-A24A-4BD6-8398-D78385887E82}" destId="{3E494B34-E072-453A-B416-7CBB67B31387}"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4FE3A2BD-944C-461B-B297-A4F62D5CAC8D}"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2E9A68BC-FAD8-4390-B2CE-94B71A1BF07E}">
      <dgm:prSet phldrT="[Text]" custT="1"/>
      <dgm:spPr/>
      <dgm:t>
        <a:bodyPr/>
        <a:lstStyle/>
        <a:p>
          <a:r>
            <a:rPr lang="en-US" sz="1800" dirty="0" smtClean="0">
              <a:latin typeface="Georgia" panose="02040502050405020303" pitchFamily="18" charset="0"/>
            </a:rPr>
            <a:t>Grew up in France, his major professional goal was to get sociology recognized as a separate academic discipline.</a:t>
          </a:r>
          <a:endParaRPr lang="en-US" sz="1800" dirty="0"/>
        </a:p>
      </dgm:t>
    </dgm:pt>
    <dgm:pt modelId="{6DA01525-1322-460C-9CB9-9946A1533D72}" type="parTrans" cxnId="{0F73FB1A-0020-4861-85BC-875AB38EAAFD}">
      <dgm:prSet/>
      <dgm:spPr/>
      <dgm:t>
        <a:bodyPr/>
        <a:lstStyle/>
        <a:p>
          <a:endParaRPr lang="en-US" sz="1400"/>
        </a:p>
      </dgm:t>
    </dgm:pt>
    <dgm:pt modelId="{389317C9-578C-4B63-BA50-55E801DC471D}" type="sibTrans" cxnId="{0F73FB1A-0020-4861-85BC-875AB38EAAFD}">
      <dgm:prSet/>
      <dgm:spPr/>
      <dgm:t>
        <a:bodyPr/>
        <a:lstStyle/>
        <a:p>
          <a:endParaRPr lang="en-US" sz="1400"/>
        </a:p>
      </dgm:t>
    </dgm:pt>
    <dgm:pt modelId="{EC9B7AF2-3FCF-4FAB-8FC4-07579B21CC9B}">
      <dgm:prSet custT="1"/>
      <dgm:spPr/>
      <dgm:t>
        <a:bodyPr/>
        <a:lstStyle/>
        <a:p>
          <a:r>
            <a:rPr lang="en-US" sz="1800" dirty="0" smtClean="0">
              <a:latin typeface="Georgia" panose="02040502050405020303" pitchFamily="18" charset="0"/>
            </a:rPr>
            <a:t>Second goal was to show how </a:t>
          </a:r>
          <a:r>
            <a:rPr lang="en-US" sz="1800" b="1" dirty="0" smtClean="0">
              <a:latin typeface="Georgia" panose="02040502050405020303" pitchFamily="18" charset="0"/>
            </a:rPr>
            <a:t>social forces affect people’s behavior.</a:t>
          </a:r>
          <a:endParaRPr lang="en-US" sz="1800" b="1" dirty="0"/>
        </a:p>
      </dgm:t>
    </dgm:pt>
    <dgm:pt modelId="{EC5B2727-A76D-4BE3-BD27-D7B6D60DF6FA}" type="parTrans" cxnId="{DF819DF0-283C-4335-9CA1-CC680DFB8A18}">
      <dgm:prSet/>
      <dgm:spPr/>
      <dgm:t>
        <a:bodyPr/>
        <a:lstStyle/>
        <a:p>
          <a:endParaRPr lang="en-US" sz="1400"/>
        </a:p>
      </dgm:t>
    </dgm:pt>
    <dgm:pt modelId="{E00E7CBB-234E-4D33-ACFC-CED5C249B449}" type="sibTrans" cxnId="{DF819DF0-283C-4335-9CA1-CC680DFB8A18}">
      <dgm:prSet/>
      <dgm:spPr/>
      <dgm:t>
        <a:bodyPr/>
        <a:lstStyle/>
        <a:p>
          <a:endParaRPr lang="en-US" sz="1400"/>
        </a:p>
      </dgm:t>
    </dgm:pt>
    <dgm:pt modelId="{A4C2BC68-C847-45E2-9023-11395D15598E}" type="pres">
      <dgm:prSet presAssocID="{4FE3A2BD-944C-461B-B297-A4F62D5CAC8D}" presName="vert0" presStyleCnt="0">
        <dgm:presLayoutVars>
          <dgm:dir/>
          <dgm:animOne val="branch"/>
          <dgm:animLvl val="lvl"/>
        </dgm:presLayoutVars>
      </dgm:prSet>
      <dgm:spPr/>
      <dgm:t>
        <a:bodyPr/>
        <a:lstStyle/>
        <a:p>
          <a:endParaRPr lang="en-US"/>
        </a:p>
      </dgm:t>
    </dgm:pt>
    <dgm:pt modelId="{3649EA6F-2883-48CD-8233-22E846FA581E}" type="pres">
      <dgm:prSet presAssocID="{2E9A68BC-FAD8-4390-B2CE-94B71A1BF07E}" presName="thickLine" presStyleLbl="alignNode1" presStyleIdx="0" presStyleCnt="2"/>
      <dgm:spPr/>
    </dgm:pt>
    <dgm:pt modelId="{5F06B530-C865-432F-8AC4-AD5CB9ACB04A}" type="pres">
      <dgm:prSet presAssocID="{2E9A68BC-FAD8-4390-B2CE-94B71A1BF07E}" presName="horz1" presStyleCnt="0"/>
      <dgm:spPr/>
    </dgm:pt>
    <dgm:pt modelId="{26BA5D93-F355-4A65-BD89-4A352F820F2D}" type="pres">
      <dgm:prSet presAssocID="{2E9A68BC-FAD8-4390-B2CE-94B71A1BF07E}" presName="tx1" presStyleLbl="revTx" presStyleIdx="0" presStyleCnt="2"/>
      <dgm:spPr/>
      <dgm:t>
        <a:bodyPr/>
        <a:lstStyle/>
        <a:p>
          <a:endParaRPr lang="en-US"/>
        </a:p>
      </dgm:t>
    </dgm:pt>
    <dgm:pt modelId="{C64BB0F5-BBBA-4B02-B4A4-41266EC973B3}" type="pres">
      <dgm:prSet presAssocID="{2E9A68BC-FAD8-4390-B2CE-94B71A1BF07E}" presName="vert1" presStyleCnt="0"/>
      <dgm:spPr/>
    </dgm:pt>
    <dgm:pt modelId="{C8CADB82-B120-4741-889B-762EDB40563F}" type="pres">
      <dgm:prSet presAssocID="{EC9B7AF2-3FCF-4FAB-8FC4-07579B21CC9B}" presName="thickLine" presStyleLbl="alignNode1" presStyleIdx="1" presStyleCnt="2"/>
      <dgm:spPr/>
    </dgm:pt>
    <dgm:pt modelId="{4F7BDDCE-6CA4-4019-9977-755A7BD6FA3E}" type="pres">
      <dgm:prSet presAssocID="{EC9B7AF2-3FCF-4FAB-8FC4-07579B21CC9B}" presName="horz1" presStyleCnt="0"/>
      <dgm:spPr/>
    </dgm:pt>
    <dgm:pt modelId="{97BEAABF-1916-4FF1-85D0-561180EAF648}" type="pres">
      <dgm:prSet presAssocID="{EC9B7AF2-3FCF-4FAB-8FC4-07579B21CC9B}" presName="tx1" presStyleLbl="revTx" presStyleIdx="1" presStyleCnt="2" custScaleY="85831"/>
      <dgm:spPr/>
      <dgm:t>
        <a:bodyPr/>
        <a:lstStyle/>
        <a:p>
          <a:endParaRPr lang="en-US"/>
        </a:p>
      </dgm:t>
    </dgm:pt>
    <dgm:pt modelId="{A5D62999-67F5-4AC7-83EC-8EE0C78487ED}" type="pres">
      <dgm:prSet presAssocID="{EC9B7AF2-3FCF-4FAB-8FC4-07579B21CC9B}" presName="vert1" presStyleCnt="0"/>
      <dgm:spPr/>
    </dgm:pt>
  </dgm:ptLst>
  <dgm:cxnLst>
    <dgm:cxn modelId="{BDF0255B-E89E-4587-B30F-5E9484CC6C9A}" type="presOf" srcId="{4FE3A2BD-944C-461B-B297-A4F62D5CAC8D}" destId="{A4C2BC68-C847-45E2-9023-11395D15598E}" srcOrd="0" destOrd="0" presId="urn:microsoft.com/office/officeart/2008/layout/LinedList"/>
    <dgm:cxn modelId="{0F73FB1A-0020-4861-85BC-875AB38EAAFD}" srcId="{4FE3A2BD-944C-461B-B297-A4F62D5CAC8D}" destId="{2E9A68BC-FAD8-4390-B2CE-94B71A1BF07E}" srcOrd="0" destOrd="0" parTransId="{6DA01525-1322-460C-9CB9-9946A1533D72}" sibTransId="{389317C9-578C-4B63-BA50-55E801DC471D}"/>
    <dgm:cxn modelId="{C9E57DFD-A8AE-436B-B0D4-0BB8A4A37DDE}" type="presOf" srcId="{EC9B7AF2-3FCF-4FAB-8FC4-07579B21CC9B}" destId="{97BEAABF-1916-4FF1-85D0-561180EAF648}" srcOrd="0" destOrd="0" presId="urn:microsoft.com/office/officeart/2008/layout/LinedList"/>
    <dgm:cxn modelId="{DF819DF0-283C-4335-9CA1-CC680DFB8A18}" srcId="{4FE3A2BD-944C-461B-B297-A4F62D5CAC8D}" destId="{EC9B7AF2-3FCF-4FAB-8FC4-07579B21CC9B}" srcOrd="1" destOrd="0" parTransId="{EC5B2727-A76D-4BE3-BD27-D7B6D60DF6FA}" sibTransId="{E00E7CBB-234E-4D33-ACFC-CED5C249B449}"/>
    <dgm:cxn modelId="{9166336D-B2C6-4EB6-9639-0DE02B7DBC67}" type="presOf" srcId="{2E9A68BC-FAD8-4390-B2CE-94B71A1BF07E}" destId="{26BA5D93-F355-4A65-BD89-4A352F820F2D}" srcOrd="0" destOrd="0" presId="urn:microsoft.com/office/officeart/2008/layout/LinedList"/>
    <dgm:cxn modelId="{17991DE8-7773-4D54-A4B9-65E6ECE1097D}" type="presParOf" srcId="{A4C2BC68-C847-45E2-9023-11395D15598E}" destId="{3649EA6F-2883-48CD-8233-22E846FA581E}" srcOrd="0" destOrd="0" presId="urn:microsoft.com/office/officeart/2008/layout/LinedList"/>
    <dgm:cxn modelId="{BC7CF682-253C-4B16-B5CE-2A2ED5FD3928}" type="presParOf" srcId="{A4C2BC68-C847-45E2-9023-11395D15598E}" destId="{5F06B530-C865-432F-8AC4-AD5CB9ACB04A}" srcOrd="1" destOrd="0" presId="urn:microsoft.com/office/officeart/2008/layout/LinedList"/>
    <dgm:cxn modelId="{456FE1D9-DC90-4956-98E4-8C748B99D558}" type="presParOf" srcId="{5F06B530-C865-432F-8AC4-AD5CB9ACB04A}" destId="{26BA5D93-F355-4A65-BD89-4A352F820F2D}" srcOrd="0" destOrd="0" presId="urn:microsoft.com/office/officeart/2008/layout/LinedList"/>
    <dgm:cxn modelId="{FB3CB908-A424-43FE-A0FC-928A238DB345}" type="presParOf" srcId="{5F06B530-C865-432F-8AC4-AD5CB9ACB04A}" destId="{C64BB0F5-BBBA-4B02-B4A4-41266EC973B3}" srcOrd="1" destOrd="0" presId="urn:microsoft.com/office/officeart/2008/layout/LinedList"/>
    <dgm:cxn modelId="{43536C37-B725-4051-A555-5734FC18E348}" type="presParOf" srcId="{A4C2BC68-C847-45E2-9023-11395D15598E}" destId="{C8CADB82-B120-4741-889B-762EDB40563F}" srcOrd="2" destOrd="0" presId="urn:microsoft.com/office/officeart/2008/layout/LinedList"/>
    <dgm:cxn modelId="{2ABE72ED-B84D-4763-8723-3A01B4755C01}" type="presParOf" srcId="{A4C2BC68-C847-45E2-9023-11395D15598E}" destId="{4F7BDDCE-6CA4-4019-9977-755A7BD6FA3E}" srcOrd="3" destOrd="0" presId="urn:microsoft.com/office/officeart/2008/layout/LinedList"/>
    <dgm:cxn modelId="{4046E3A9-82E2-4462-A1F9-194AAF4A1754}" type="presParOf" srcId="{4F7BDDCE-6CA4-4019-9977-755A7BD6FA3E}" destId="{97BEAABF-1916-4FF1-85D0-561180EAF648}" srcOrd="0" destOrd="0" presId="urn:microsoft.com/office/officeart/2008/layout/LinedList"/>
    <dgm:cxn modelId="{80CAD380-C3B9-4EC9-8D54-B9C858A2316D}" type="presParOf" srcId="{4F7BDDCE-6CA4-4019-9977-755A7BD6FA3E}" destId="{A5D62999-67F5-4AC7-83EC-8EE0C78487ED}" srcOrd="1" destOrd="0" presId="urn:microsoft.com/office/officeart/2008/layout/Line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F05F2742-13B0-4E11-8240-017399847E2E}"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D36EBA3C-1E42-4BB2-A73E-ED1AE7A8695D}">
      <dgm:prSet phldrT="[Text]" custT="1"/>
      <dgm:spPr/>
      <dgm:t>
        <a:bodyPr/>
        <a:lstStyle/>
        <a:p>
          <a:r>
            <a:rPr lang="en-US" sz="1800" dirty="0" smtClean="0">
              <a:latin typeface="Georgia" panose="02040502050405020303" pitchFamily="18" charset="0"/>
            </a:rPr>
            <a:t>Concluded that suicide is not due to personal reasons. Instead, </a:t>
          </a:r>
          <a:r>
            <a:rPr lang="en-US" sz="1800" b="1" dirty="0" smtClean="0">
              <a:latin typeface="Georgia" panose="02040502050405020303" pitchFamily="18" charset="0"/>
            </a:rPr>
            <a:t>social factors underlie suicide, </a:t>
          </a:r>
          <a:r>
            <a:rPr lang="en-US" sz="1800" dirty="0" smtClean="0">
              <a:latin typeface="Georgia" panose="02040502050405020303" pitchFamily="18" charset="0"/>
            </a:rPr>
            <a:t>which is why a group’s rate remains fairly constant year after year.</a:t>
          </a:r>
          <a:endParaRPr lang="en-US" sz="1800" dirty="0">
            <a:latin typeface="Georgia" panose="02040502050405020303" pitchFamily="18" charset="0"/>
          </a:endParaRPr>
        </a:p>
      </dgm:t>
    </dgm:pt>
    <dgm:pt modelId="{AD8E89D8-BBC7-426A-902A-73DC149EE855}" type="parTrans" cxnId="{273620D1-99BA-43C3-A037-D3C8E06E4DC6}">
      <dgm:prSet/>
      <dgm:spPr/>
      <dgm:t>
        <a:bodyPr/>
        <a:lstStyle/>
        <a:p>
          <a:endParaRPr lang="en-US" sz="2400"/>
        </a:p>
      </dgm:t>
    </dgm:pt>
    <dgm:pt modelId="{15F22523-3A28-4F77-9438-4087549B3615}" type="sibTrans" cxnId="{273620D1-99BA-43C3-A037-D3C8E06E4DC6}">
      <dgm:prSet/>
      <dgm:spPr/>
      <dgm:t>
        <a:bodyPr/>
        <a:lstStyle/>
        <a:p>
          <a:endParaRPr lang="en-US" sz="2400"/>
        </a:p>
      </dgm:t>
    </dgm:pt>
    <dgm:pt modelId="{15D16F53-A5FC-4D1B-BA8A-FBA276F6BD0C}">
      <dgm:prSet phldrT="[Text]" custT="1"/>
      <dgm:spPr/>
      <dgm:t>
        <a:bodyPr/>
        <a:lstStyle/>
        <a:p>
          <a:r>
            <a:rPr lang="en-US" sz="1800" dirty="0" smtClean="0">
              <a:latin typeface="Georgia" panose="02040502050405020303" pitchFamily="18" charset="0"/>
            </a:rPr>
            <a:t>Identified social integration, the degree to which people are tied to their social group. He found that people who have weaker social ties are more likely to commit suicide. This, he said, explains why Protestants, males, and the unmarried have higher suicide rates. </a:t>
          </a:r>
          <a:endParaRPr lang="en-US" sz="1800" dirty="0">
            <a:latin typeface="Georgia" panose="02040502050405020303" pitchFamily="18" charset="0"/>
          </a:endParaRPr>
        </a:p>
      </dgm:t>
    </dgm:pt>
    <dgm:pt modelId="{F653D37B-2B3A-4688-A26A-4A355FEAE980}" type="parTrans" cxnId="{DC5C5C41-13C6-4C19-B4A0-6FD732A089E2}">
      <dgm:prSet/>
      <dgm:spPr/>
      <dgm:t>
        <a:bodyPr/>
        <a:lstStyle/>
        <a:p>
          <a:endParaRPr lang="en-US" sz="2400"/>
        </a:p>
      </dgm:t>
    </dgm:pt>
    <dgm:pt modelId="{ACA3DB23-817D-4A03-BB2D-9569AA30E329}" type="sibTrans" cxnId="{DC5C5C41-13C6-4C19-B4A0-6FD732A089E2}">
      <dgm:prSet/>
      <dgm:spPr/>
      <dgm:t>
        <a:bodyPr/>
        <a:lstStyle/>
        <a:p>
          <a:endParaRPr lang="en-US" sz="2400"/>
        </a:p>
      </dgm:t>
    </dgm:pt>
    <dgm:pt modelId="{88BBEF1A-A5B3-45AE-88ED-5F00D9A14ECD}" type="pres">
      <dgm:prSet presAssocID="{F05F2742-13B0-4E11-8240-017399847E2E}" presName="vert0" presStyleCnt="0">
        <dgm:presLayoutVars>
          <dgm:dir/>
          <dgm:animOne val="branch"/>
          <dgm:animLvl val="lvl"/>
        </dgm:presLayoutVars>
      </dgm:prSet>
      <dgm:spPr/>
      <dgm:t>
        <a:bodyPr/>
        <a:lstStyle/>
        <a:p>
          <a:endParaRPr lang="en-US"/>
        </a:p>
      </dgm:t>
    </dgm:pt>
    <dgm:pt modelId="{597BE000-4DA1-4254-BF4A-DE39DA12C42C}" type="pres">
      <dgm:prSet presAssocID="{D36EBA3C-1E42-4BB2-A73E-ED1AE7A8695D}" presName="thickLine" presStyleLbl="alignNode1" presStyleIdx="0" presStyleCnt="2"/>
      <dgm:spPr/>
    </dgm:pt>
    <dgm:pt modelId="{EB98BAD4-D908-4EE2-8DED-392BC67FA38C}" type="pres">
      <dgm:prSet presAssocID="{D36EBA3C-1E42-4BB2-A73E-ED1AE7A8695D}" presName="horz1" presStyleCnt="0"/>
      <dgm:spPr/>
    </dgm:pt>
    <dgm:pt modelId="{5F776ADE-A182-485A-B011-381DC3266388}" type="pres">
      <dgm:prSet presAssocID="{D36EBA3C-1E42-4BB2-A73E-ED1AE7A8695D}" presName="tx1" presStyleLbl="revTx" presStyleIdx="0" presStyleCnt="2"/>
      <dgm:spPr/>
      <dgm:t>
        <a:bodyPr/>
        <a:lstStyle/>
        <a:p>
          <a:endParaRPr lang="en-US"/>
        </a:p>
      </dgm:t>
    </dgm:pt>
    <dgm:pt modelId="{67F1D29B-87CE-4896-87BD-C1F7C393023F}" type="pres">
      <dgm:prSet presAssocID="{D36EBA3C-1E42-4BB2-A73E-ED1AE7A8695D}" presName="vert1" presStyleCnt="0"/>
      <dgm:spPr/>
    </dgm:pt>
    <dgm:pt modelId="{6FE31368-341E-4091-B6F9-C45FF2E9EFCE}" type="pres">
      <dgm:prSet presAssocID="{15D16F53-A5FC-4D1B-BA8A-FBA276F6BD0C}" presName="thickLine" presStyleLbl="alignNode1" presStyleIdx="1" presStyleCnt="2"/>
      <dgm:spPr/>
    </dgm:pt>
    <dgm:pt modelId="{B7328CBD-6F4C-4272-A878-E3A2A90E06CB}" type="pres">
      <dgm:prSet presAssocID="{15D16F53-A5FC-4D1B-BA8A-FBA276F6BD0C}" presName="horz1" presStyleCnt="0"/>
      <dgm:spPr/>
    </dgm:pt>
    <dgm:pt modelId="{E75920C7-4FD5-4772-9769-A53D1CF6F471}" type="pres">
      <dgm:prSet presAssocID="{15D16F53-A5FC-4D1B-BA8A-FBA276F6BD0C}" presName="tx1" presStyleLbl="revTx" presStyleIdx="1" presStyleCnt="2"/>
      <dgm:spPr/>
      <dgm:t>
        <a:bodyPr/>
        <a:lstStyle/>
        <a:p>
          <a:endParaRPr lang="en-US"/>
        </a:p>
      </dgm:t>
    </dgm:pt>
    <dgm:pt modelId="{7C58A5AD-0B14-476C-8700-BBF8E6664515}" type="pres">
      <dgm:prSet presAssocID="{15D16F53-A5FC-4D1B-BA8A-FBA276F6BD0C}" presName="vert1" presStyleCnt="0"/>
      <dgm:spPr/>
    </dgm:pt>
  </dgm:ptLst>
  <dgm:cxnLst>
    <dgm:cxn modelId="{97A04969-B12D-42BA-AD76-73E800AEBCF3}" type="presOf" srcId="{15D16F53-A5FC-4D1B-BA8A-FBA276F6BD0C}" destId="{E75920C7-4FD5-4772-9769-A53D1CF6F471}" srcOrd="0" destOrd="0" presId="urn:microsoft.com/office/officeart/2008/layout/LinedList"/>
    <dgm:cxn modelId="{273620D1-99BA-43C3-A037-D3C8E06E4DC6}" srcId="{F05F2742-13B0-4E11-8240-017399847E2E}" destId="{D36EBA3C-1E42-4BB2-A73E-ED1AE7A8695D}" srcOrd="0" destOrd="0" parTransId="{AD8E89D8-BBC7-426A-902A-73DC149EE855}" sibTransId="{15F22523-3A28-4F77-9438-4087549B3615}"/>
    <dgm:cxn modelId="{A1BB590F-A8C1-494C-8C75-B6E447F642D3}" type="presOf" srcId="{F05F2742-13B0-4E11-8240-017399847E2E}" destId="{88BBEF1A-A5B3-45AE-88ED-5F00D9A14ECD}" srcOrd="0" destOrd="0" presId="urn:microsoft.com/office/officeart/2008/layout/LinedList"/>
    <dgm:cxn modelId="{DC5C5C41-13C6-4C19-B4A0-6FD732A089E2}" srcId="{F05F2742-13B0-4E11-8240-017399847E2E}" destId="{15D16F53-A5FC-4D1B-BA8A-FBA276F6BD0C}" srcOrd="1" destOrd="0" parTransId="{F653D37B-2B3A-4688-A26A-4A355FEAE980}" sibTransId="{ACA3DB23-817D-4A03-BB2D-9569AA30E329}"/>
    <dgm:cxn modelId="{AB694FA5-462B-4D63-B905-275D422240AA}" type="presOf" srcId="{D36EBA3C-1E42-4BB2-A73E-ED1AE7A8695D}" destId="{5F776ADE-A182-485A-B011-381DC3266388}" srcOrd="0" destOrd="0" presId="urn:microsoft.com/office/officeart/2008/layout/LinedList"/>
    <dgm:cxn modelId="{E424D51B-D5E1-45D4-A7B7-35FF7BBDD105}" type="presParOf" srcId="{88BBEF1A-A5B3-45AE-88ED-5F00D9A14ECD}" destId="{597BE000-4DA1-4254-BF4A-DE39DA12C42C}" srcOrd="0" destOrd="0" presId="urn:microsoft.com/office/officeart/2008/layout/LinedList"/>
    <dgm:cxn modelId="{3C98E889-1AA3-43F0-AFBD-59FFA1AF8244}" type="presParOf" srcId="{88BBEF1A-A5B3-45AE-88ED-5F00D9A14ECD}" destId="{EB98BAD4-D908-4EE2-8DED-392BC67FA38C}" srcOrd="1" destOrd="0" presId="urn:microsoft.com/office/officeart/2008/layout/LinedList"/>
    <dgm:cxn modelId="{776EE998-C3F0-481E-AAAD-EAFF337A1A73}" type="presParOf" srcId="{EB98BAD4-D908-4EE2-8DED-392BC67FA38C}" destId="{5F776ADE-A182-485A-B011-381DC3266388}" srcOrd="0" destOrd="0" presId="urn:microsoft.com/office/officeart/2008/layout/LinedList"/>
    <dgm:cxn modelId="{7549EA28-629E-4D07-B11A-34239865BF2B}" type="presParOf" srcId="{EB98BAD4-D908-4EE2-8DED-392BC67FA38C}" destId="{67F1D29B-87CE-4896-87BD-C1F7C393023F}" srcOrd="1" destOrd="0" presId="urn:microsoft.com/office/officeart/2008/layout/LinedList"/>
    <dgm:cxn modelId="{019C4617-000E-47C5-A11A-3062AA568F19}" type="presParOf" srcId="{88BBEF1A-A5B3-45AE-88ED-5F00D9A14ECD}" destId="{6FE31368-341E-4091-B6F9-C45FF2E9EFCE}" srcOrd="2" destOrd="0" presId="urn:microsoft.com/office/officeart/2008/layout/LinedList"/>
    <dgm:cxn modelId="{5107A881-5C06-4D04-87DA-B22F445238FD}" type="presParOf" srcId="{88BBEF1A-A5B3-45AE-88ED-5F00D9A14ECD}" destId="{B7328CBD-6F4C-4272-A878-E3A2A90E06CB}" srcOrd="3" destOrd="0" presId="urn:microsoft.com/office/officeart/2008/layout/LinedList"/>
    <dgm:cxn modelId="{6686D8B4-E344-4377-AFFE-4534C295AAF2}" type="presParOf" srcId="{B7328CBD-6F4C-4272-A878-E3A2A90E06CB}" destId="{E75920C7-4FD5-4772-9769-A53D1CF6F471}" srcOrd="0" destOrd="0" presId="urn:microsoft.com/office/officeart/2008/layout/LinedList"/>
    <dgm:cxn modelId="{6E4B7777-6627-4B11-9699-BAE2D13BA1FE}" type="presParOf" srcId="{B7328CBD-6F4C-4272-A878-E3A2A90E06CB}" destId="{7C58A5AD-0B14-476C-8700-BBF8E666451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1F23D65A-691E-4835-8BAC-4F92DF8D4393}"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C726C0C2-5C4B-454F-9C65-AD01869F87A5}">
      <dgm:prSet phldrT="[Text]" custT="1"/>
      <dgm:spPr/>
      <dgm:t>
        <a:bodyPr/>
        <a:lstStyle/>
        <a:p>
          <a:r>
            <a:rPr lang="en-US" sz="1800" dirty="0" smtClean="0">
              <a:latin typeface="Georgia" panose="02040502050405020303" pitchFamily="18" charset="0"/>
            </a:rPr>
            <a:t>Social integration the </a:t>
          </a:r>
          <a:r>
            <a:rPr lang="en-US" sz="1800" b="1" dirty="0" smtClean="0">
              <a:latin typeface="Georgia" panose="02040502050405020303" pitchFamily="18" charset="0"/>
            </a:rPr>
            <a:t>degree to which members of a group or a society feel united by shared values and other social bonds; also known as social cohesion.</a:t>
          </a:r>
          <a:endParaRPr lang="en-US" sz="1800" b="1" dirty="0"/>
        </a:p>
      </dgm:t>
    </dgm:pt>
    <dgm:pt modelId="{57FDAAA7-8B97-408D-A090-09AE8D2B64F4}" type="parTrans" cxnId="{D4F7E1A7-FD54-494D-80E3-DC135801DC89}">
      <dgm:prSet/>
      <dgm:spPr/>
      <dgm:t>
        <a:bodyPr/>
        <a:lstStyle/>
        <a:p>
          <a:endParaRPr lang="en-US"/>
        </a:p>
      </dgm:t>
    </dgm:pt>
    <dgm:pt modelId="{1A75DEF7-6522-44F3-AB14-1F64D884E671}" type="sibTrans" cxnId="{D4F7E1A7-FD54-494D-80E3-DC135801DC89}">
      <dgm:prSet/>
      <dgm:spPr/>
      <dgm:t>
        <a:bodyPr/>
        <a:lstStyle/>
        <a:p>
          <a:endParaRPr lang="en-US"/>
        </a:p>
      </dgm:t>
    </dgm:pt>
    <dgm:pt modelId="{FDE338AD-6C58-4B9A-A710-9EE0FF5A6681}" type="pres">
      <dgm:prSet presAssocID="{1F23D65A-691E-4835-8BAC-4F92DF8D4393}" presName="vert0" presStyleCnt="0">
        <dgm:presLayoutVars>
          <dgm:dir/>
          <dgm:animOne val="branch"/>
          <dgm:animLvl val="lvl"/>
        </dgm:presLayoutVars>
      </dgm:prSet>
      <dgm:spPr/>
      <dgm:t>
        <a:bodyPr/>
        <a:lstStyle/>
        <a:p>
          <a:endParaRPr lang="en-US"/>
        </a:p>
      </dgm:t>
    </dgm:pt>
    <dgm:pt modelId="{C03B1D94-E499-4ABE-B007-4405FFD1BD67}" type="pres">
      <dgm:prSet presAssocID="{C726C0C2-5C4B-454F-9C65-AD01869F87A5}" presName="thickLine" presStyleLbl="alignNode1" presStyleIdx="0" presStyleCnt="1"/>
      <dgm:spPr/>
    </dgm:pt>
    <dgm:pt modelId="{1A195F8D-8D36-4C94-96AE-EA9E002EA07C}" type="pres">
      <dgm:prSet presAssocID="{C726C0C2-5C4B-454F-9C65-AD01869F87A5}" presName="horz1" presStyleCnt="0"/>
      <dgm:spPr/>
    </dgm:pt>
    <dgm:pt modelId="{5720D8E4-50F2-4A88-A867-723683203B1A}" type="pres">
      <dgm:prSet presAssocID="{C726C0C2-5C4B-454F-9C65-AD01869F87A5}" presName="tx1" presStyleLbl="revTx" presStyleIdx="0" presStyleCnt="1"/>
      <dgm:spPr/>
      <dgm:t>
        <a:bodyPr/>
        <a:lstStyle/>
        <a:p>
          <a:endParaRPr lang="en-US"/>
        </a:p>
      </dgm:t>
    </dgm:pt>
    <dgm:pt modelId="{E19945F3-8930-4FA2-90D4-63DDD81C0477}" type="pres">
      <dgm:prSet presAssocID="{C726C0C2-5C4B-454F-9C65-AD01869F87A5}" presName="vert1" presStyleCnt="0"/>
      <dgm:spPr/>
    </dgm:pt>
  </dgm:ptLst>
  <dgm:cxnLst>
    <dgm:cxn modelId="{D4F7E1A7-FD54-494D-80E3-DC135801DC89}" srcId="{1F23D65A-691E-4835-8BAC-4F92DF8D4393}" destId="{C726C0C2-5C4B-454F-9C65-AD01869F87A5}" srcOrd="0" destOrd="0" parTransId="{57FDAAA7-8B97-408D-A090-09AE8D2B64F4}" sibTransId="{1A75DEF7-6522-44F3-AB14-1F64D884E671}"/>
    <dgm:cxn modelId="{939BA863-D1CF-40D6-A292-49579050CB17}" type="presOf" srcId="{1F23D65A-691E-4835-8BAC-4F92DF8D4393}" destId="{FDE338AD-6C58-4B9A-A710-9EE0FF5A6681}" srcOrd="0" destOrd="0" presId="urn:microsoft.com/office/officeart/2008/layout/LinedList"/>
    <dgm:cxn modelId="{6543463E-820D-47B1-AE9A-68583B91678E}" type="presOf" srcId="{C726C0C2-5C4B-454F-9C65-AD01869F87A5}" destId="{5720D8E4-50F2-4A88-A867-723683203B1A}" srcOrd="0" destOrd="0" presId="urn:microsoft.com/office/officeart/2008/layout/LinedList"/>
    <dgm:cxn modelId="{7DFCF385-3045-44E6-9236-9966E92FB348}" type="presParOf" srcId="{FDE338AD-6C58-4B9A-A710-9EE0FF5A6681}" destId="{C03B1D94-E499-4ABE-B007-4405FFD1BD67}" srcOrd="0" destOrd="0" presId="urn:microsoft.com/office/officeart/2008/layout/LinedList"/>
    <dgm:cxn modelId="{005658D9-25C9-4F24-9753-9B1F7A8BF4E6}" type="presParOf" srcId="{FDE338AD-6C58-4B9A-A710-9EE0FF5A6681}" destId="{1A195F8D-8D36-4C94-96AE-EA9E002EA07C}" srcOrd="1" destOrd="0" presId="urn:microsoft.com/office/officeart/2008/layout/LinedList"/>
    <dgm:cxn modelId="{F648CEEC-BF4A-4599-99FF-60C931D22C7E}" type="presParOf" srcId="{1A195F8D-8D36-4C94-96AE-EA9E002EA07C}" destId="{5720D8E4-50F2-4A88-A867-723683203B1A}" srcOrd="0" destOrd="0" presId="urn:microsoft.com/office/officeart/2008/layout/LinedList"/>
    <dgm:cxn modelId="{89028D60-28B3-46CB-A0DC-D88F28C0C4A5}" type="presParOf" srcId="{1A195F8D-8D36-4C94-96AE-EA9E002EA07C}" destId="{E19945F3-8930-4FA2-90D4-63DDD81C0477}"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55C88B3D-0987-450B-961E-E965DBF073E7}"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7C667ECF-D0FB-4F62-9B90-21EB6339EFDE}">
      <dgm:prSet phldrT="[Text]" custT="1"/>
      <dgm:spPr>
        <a:solidFill>
          <a:srgbClr val="6BA9BD"/>
        </a:solidFill>
      </dgm:spPr>
      <dgm:t>
        <a:bodyPr/>
        <a:lstStyle/>
        <a:p>
          <a:pPr algn="ctr"/>
          <a:r>
            <a:rPr lang="en-US" sz="1800" b="1" dirty="0" smtClean="0">
              <a:solidFill>
                <a:schemeClr val="bg1"/>
              </a:solidFill>
              <a:latin typeface="Georgia" panose="02040502050405020303" pitchFamily="18" charset="0"/>
            </a:rPr>
            <a:t>How it works: </a:t>
          </a:r>
        </a:p>
        <a:p>
          <a:pPr algn="l"/>
          <a:r>
            <a:rPr lang="en-US" sz="1800" dirty="0" smtClean="0">
              <a:solidFill>
                <a:schemeClr val="bg1"/>
              </a:solidFill>
              <a:latin typeface="Georgia" panose="02040502050405020303" pitchFamily="18" charset="0"/>
            </a:rPr>
            <a:t>Protestantism encourages greater freedom of thought and action; males are more independent than females; and the unmarried lack the ties that come with marriage. In other words, members of these groups have fewer of the social bonds that keep people from committing suicide. In Durkheim’s term, they have less social integration. </a:t>
          </a:r>
          <a:endParaRPr lang="en-US" sz="1800" dirty="0">
            <a:solidFill>
              <a:schemeClr val="bg1"/>
            </a:solidFill>
          </a:endParaRPr>
        </a:p>
      </dgm:t>
    </dgm:pt>
    <dgm:pt modelId="{5235C6D2-49A8-4F33-946B-7DB5DE7123D8}" type="parTrans" cxnId="{D776BF02-8952-400A-92AA-351A32530B0F}">
      <dgm:prSet/>
      <dgm:spPr/>
      <dgm:t>
        <a:bodyPr/>
        <a:lstStyle/>
        <a:p>
          <a:endParaRPr lang="en-US"/>
        </a:p>
      </dgm:t>
    </dgm:pt>
    <dgm:pt modelId="{22CF9758-39B9-46F3-BBDD-3325E0965811}" type="sibTrans" cxnId="{D776BF02-8952-400A-92AA-351A32530B0F}">
      <dgm:prSet/>
      <dgm:spPr/>
      <dgm:t>
        <a:bodyPr/>
        <a:lstStyle/>
        <a:p>
          <a:endParaRPr lang="en-US"/>
        </a:p>
      </dgm:t>
    </dgm:pt>
    <dgm:pt modelId="{88A252DD-E03F-47AA-B31E-84274481C799}" type="pres">
      <dgm:prSet presAssocID="{55C88B3D-0987-450B-961E-E965DBF073E7}" presName="linear" presStyleCnt="0">
        <dgm:presLayoutVars>
          <dgm:animLvl val="lvl"/>
          <dgm:resizeHandles val="exact"/>
        </dgm:presLayoutVars>
      </dgm:prSet>
      <dgm:spPr/>
      <dgm:t>
        <a:bodyPr/>
        <a:lstStyle/>
        <a:p>
          <a:endParaRPr lang="en-US"/>
        </a:p>
      </dgm:t>
    </dgm:pt>
    <dgm:pt modelId="{25E56E90-348D-43F3-BAF2-7F7BE87B6997}" type="pres">
      <dgm:prSet presAssocID="{7C667ECF-D0FB-4F62-9B90-21EB6339EFDE}" presName="parentText" presStyleLbl="node1" presStyleIdx="0" presStyleCnt="1">
        <dgm:presLayoutVars>
          <dgm:chMax val="0"/>
          <dgm:bulletEnabled val="1"/>
        </dgm:presLayoutVars>
      </dgm:prSet>
      <dgm:spPr/>
      <dgm:t>
        <a:bodyPr/>
        <a:lstStyle/>
        <a:p>
          <a:endParaRPr lang="en-US"/>
        </a:p>
      </dgm:t>
    </dgm:pt>
  </dgm:ptLst>
  <dgm:cxnLst>
    <dgm:cxn modelId="{2AA8671A-6504-49F0-9567-622AAE6D7020}" type="presOf" srcId="{55C88B3D-0987-450B-961E-E965DBF073E7}" destId="{88A252DD-E03F-47AA-B31E-84274481C799}" srcOrd="0" destOrd="0" presId="urn:microsoft.com/office/officeart/2005/8/layout/vList2"/>
    <dgm:cxn modelId="{D96315FE-3771-4F27-9A6E-A6F2AE89BC21}" type="presOf" srcId="{7C667ECF-D0FB-4F62-9B90-21EB6339EFDE}" destId="{25E56E90-348D-43F3-BAF2-7F7BE87B6997}" srcOrd="0" destOrd="0" presId="urn:microsoft.com/office/officeart/2005/8/layout/vList2"/>
    <dgm:cxn modelId="{D776BF02-8952-400A-92AA-351A32530B0F}" srcId="{55C88B3D-0987-450B-961E-E965DBF073E7}" destId="{7C667ECF-D0FB-4F62-9B90-21EB6339EFDE}" srcOrd="0" destOrd="0" parTransId="{5235C6D2-49A8-4F33-946B-7DB5DE7123D8}" sibTransId="{22CF9758-39B9-46F3-BBDD-3325E0965811}"/>
    <dgm:cxn modelId="{C9FDD010-E38A-4175-B9D4-1477B19C8CDC}" type="presParOf" srcId="{88A252DD-E03F-47AA-B31E-84274481C799}" destId="{25E56E90-348D-43F3-BAF2-7F7BE87B6997}"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BA5DF82C-C5FC-4810-B6A6-F47B7D62B01B}"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A09F3908-25FB-4726-AF9D-1A04B01AB147}">
      <dgm:prSet phldrT="[Text]" custT="1"/>
      <dgm:spPr/>
      <dgm:t>
        <a:bodyPr/>
        <a:lstStyle/>
        <a:p>
          <a:r>
            <a:rPr lang="en-US" sz="1800" dirty="0" smtClean="0">
              <a:latin typeface="Georgia" panose="02040502050405020303" pitchFamily="18" charset="0"/>
            </a:rPr>
            <a:t>The principle still applies - People who are less socially integrated have higher rates of suicide. </a:t>
          </a:r>
          <a:endParaRPr lang="en-US" sz="1800" dirty="0"/>
        </a:p>
      </dgm:t>
    </dgm:pt>
    <dgm:pt modelId="{75100C02-5E63-464B-80A8-B68F329B174A}" type="parTrans" cxnId="{1881EB14-F3FF-4ED4-B011-80027E16EB5C}">
      <dgm:prSet/>
      <dgm:spPr/>
      <dgm:t>
        <a:bodyPr/>
        <a:lstStyle/>
        <a:p>
          <a:endParaRPr lang="en-US"/>
        </a:p>
      </dgm:t>
    </dgm:pt>
    <dgm:pt modelId="{DDE9536D-D730-4FB4-8048-17EBAD659FC8}" type="sibTrans" cxnId="{1881EB14-F3FF-4ED4-B011-80027E16EB5C}">
      <dgm:prSet/>
      <dgm:spPr/>
      <dgm:t>
        <a:bodyPr/>
        <a:lstStyle/>
        <a:p>
          <a:endParaRPr lang="en-US"/>
        </a:p>
      </dgm:t>
    </dgm:pt>
    <dgm:pt modelId="{BB106446-691D-48EB-805C-D37E874815AA}" type="pres">
      <dgm:prSet presAssocID="{BA5DF82C-C5FC-4810-B6A6-F47B7D62B01B}" presName="vert0" presStyleCnt="0">
        <dgm:presLayoutVars>
          <dgm:dir/>
          <dgm:animOne val="branch"/>
          <dgm:animLvl val="lvl"/>
        </dgm:presLayoutVars>
      </dgm:prSet>
      <dgm:spPr/>
      <dgm:t>
        <a:bodyPr/>
        <a:lstStyle/>
        <a:p>
          <a:endParaRPr lang="en-US"/>
        </a:p>
      </dgm:t>
    </dgm:pt>
    <dgm:pt modelId="{02E5BCBF-2BE0-4FA7-B357-87DAF48B1CA9}" type="pres">
      <dgm:prSet presAssocID="{A09F3908-25FB-4726-AF9D-1A04B01AB147}" presName="thickLine" presStyleLbl="alignNode1" presStyleIdx="0" presStyleCnt="1"/>
      <dgm:spPr/>
    </dgm:pt>
    <dgm:pt modelId="{33AC7253-A360-436F-95E4-BC40420D1CDA}" type="pres">
      <dgm:prSet presAssocID="{A09F3908-25FB-4726-AF9D-1A04B01AB147}" presName="horz1" presStyleCnt="0"/>
      <dgm:spPr/>
    </dgm:pt>
    <dgm:pt modelId="{3B43861F-3E96-487D-8E72-0F8134F79197}" type="pres">
      <dgm:prSet presAssocID="{A09F3908-25FB-4726-AF9D-1A04B01AB147}" presName="tx1" presStyleLbl="revTx" presStyleIdx="0" presStyleCnt="1"/>
      <dgm:spPr/>
      <dgm:t>
        <a:bodyPr/>
        <a:lstStyle/>
        <a:p>
          <a:endParaRPr lang="en-US"/>
        </a:p>
      </dgm:t>
    </dgm:pt>
    <dgm:pt modelId="{42F5F8DB-2E46-45D6-A0F4-873F51E26648}" type="pres">
      <dgm:prSet presAssocID="{A09F3908-25FB-4726-AF9D-1A04B01AB147}" presName="vert1" presStyleCnt="0"/>
      <dgm:spPr/>
    </dgm:pt>
  </dgm:ptLst>
  <dgm:cxnLst>
    <dgm:cxn modelId="{01576A67-1F38-4F77-8763-A1775D1F80BE}" type="presOf" srcId="{A09F3908-25FB-4726-AF9D-1A04B01AB147}" destId="{3B43861F-3E96-487D-8E72-0F8134F79197}" srcOrd="0" destOrd="0" presId="urn:microsoft.com/office/officeart/2008/layout/LinedList"/>
    <dgm:cxn modelId="{1881EB14-F3FF-4ED4-B011-80027E16EB5C}" srcId="{BA5DF82C-C5FC-4810-B6A6-F47B7D62B01B}" destId="{A09F3908-25FB-4726-AF9D-1A04B01AB147}" srcOrd="0" destOrd="0" parTransId="{75100C02-5E63-464B-80A8-B68F329B174A}" sibTransId="{DDE9536D-D730-4FB4-8048-17EBAD659FC8}"/>
    <dgm:cxn modelId="{0C88E548-E454-4655-9C3C-9B87978E501C}" type="presOf" srcId="{BA5DF82C-C5FC-4810-B6A6-F47B7D62B01B}" destId="{BB106446-691D-48EB-805C-D37E874815AA}" srcOrd="0" destOrd="0" presId="urn:microsoft.com/office/officeart/2008/layout/LinedList"/>
    <dgm:cxn modelId="{DCFCCBC3-AAA6-4864-BCEA-3DF22AA84AA1}" type="presParOf" srcId="{BB106446-691D-48EB-805C-D37E874815AA}" destId="{02E5BCBF-2BE0-4FA7-B357-87DAF48B1CA9}" srcOrd="0" destOrd="0" presId="urn:microsoft.com/office/officeart/2008/layout/LinedList"/>
    <dgm:cxn modelId="{EC1D785F-C5B4-469F-9FB1-D0B5EAC1F28A}" type="presParOf" srcId="{BB106446-691D-48EB-805C-D37E874815AA}" destId="{33AC7253-A360-436F-95E4-BC40420D1CDA}" srcOrd="1" destOrd="0" presId="urn:microsoft.com/office/officeart/2008/layout/LinedList"/>
    <dgm:cxn modelId="{5B6C90E4-9B05-475F-8D72-5ECC3C84FF8C}" type="presParOf" srcId="{33AC7253-A360-436F-95E4-BC40420D1CDA}" destId="{3B43861F-3E96-487D-8E72-0F8134F79197}" srcOrd="0" destOrd="0" presId="urn:microsoft.com/office/officeart/2008/layout/LinedList"/>
    <dgm:cxn modelId="{A389FE02-4971-4862-A1F6-0290BED17549}" type="presParOf" srcId="{33AC7253-A360-436F-95E4-BC40420D1CDA}" destId="{42F5F8DB-2E46-45D6-A0F4-873F51E26648}"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F899D37-1C85-4D14-AFDC-C52050358F7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5D3A48A3-8B67-4276-8AC5-0A9187AC39B1}">
      <dgm:prSet phldrT="[Text]" custT="1"/>
      <dgm:spPr/>
      <dgm:t>
        <a:bodyPr/>
        <a:lstStyle/>
        <a:p>
          <a:pPr algn="l"/>
          <a:r>
            <a:rPr lang="en-US" sz="2000" dirty="0" smtClean="0">
              <a:latin typeface="Georgia" panose="02040502050405020303" pitchFamily="18" charset="0"/>
            </a:rPr>
            <a:t>The power of society to guide choices in selecting marriage partners. </a:t>
          </a:r>
          <a:endParaRPr lang="en-US" sz="2000" dirty="0">
            <a:latin typeface="Georgia" panose="02040502050405020303" pitchFamily="18" charset="0"/>
          </a:endParaRPr>
        </a:p>
      </dgm:t>
    </dgm:pt>
    <dgm:pt modelId="{92C10BE4-DD66-40B4-87DC-CA196814E990}" type="parTrans" cxnId="{3FBD20F0-4CCB-49F6-9B54-7E71B169C17A}">
      <dgm:prSet/>
      <dgm:spPr/>
      <dgm:t>
        <a:bodyPr/>
        <a:lstStyle/>
        <a:p>
          <a:pPr algn="l"/>
          <a:endParaRPr lang="en-US" sz="2000">
            <a:latin typeface="Georgia" panose="02040502050405020303" pitchFamily="18" charset="0"/>
          </a:endParaRPr>
        </a:p>
      </dgm:t>
    </dgm:pt>
    <dgm:pt modelId="{AF89A75B-AC7D-464B-8593-406A8AB0424D}" type="sibTrans" cxnId="{3FBD20F0-4CCB-49F6-9B54-7E71B169C17A}">
      <dgm:prSet/>
      <dgm:spPr/>
      <dgm:t>
        <a:bodyPr/>
        <a:lstStyle/>
        <a:p>
          <a:pPr algn="l"/>
          <a:endParaRPr lang="en-US" sz="2000">
            <a:latin typeface="Georgia" panose="02040502050405020303" pitchFamily="18" charset="0"/>
          </a:endParaRPr>
        </a:p>
      </dgm:t>
    </dgm:pt>
    <dgm:pt modelId="{A2AB1BB8-3F40-4963-8875-AAF50DDADE8E}">
      <dgm:prSet custT="1"/>
      <dgm:spPr/>
      <dgm:t>
        <a:bodyPr/>
        <a:lstStyle/>
        <a:p>
          <a:pPr algn="l"/>
          <a:r>
            <a:rPr lang="en-US" sz="2000" dirty="0" smtClean="0">
              <a:latin typeface="Georgia" panose="02040502050405020303" pitchFamily="18" charset="0"/>
            </a:rPr>
            <a:t>Free will vs Society - Do we simply “pick” our marriage partners?</a:t>
          </a:r>
          <a:endParaRPr lang="en-US" sz="2000" dirty="0">
            <a:latin typeface="Georgia" panose="02040502050405020303" pitchFamily="18" charset="0"/>
          </a:endParaRPr>
        </a:p>
      </dgm:t>
    </dgm:pt>
    <dgm:pt modelId="{730D23C5-CFB9-417F-928A-EACE8CB90B5B}" type="parTrans" cxnId="{B9DE1125-751B-4567-8AF7-6792BEA49595}">
      <dgm:prSet/>
      <dgm:spPr/>
      <dgm:t>
        <a:bodyPr/>
        <a:lstStyle/>
        <a:p>
          <a:pPr algn="l"/>
          <a:endParaRPr lang="en-US" sz="2000">
            <a:latin typeface="Georgia" panose="02040502050405020303" pitchFamily="18" charset="0"/>
          </a:endParaRPr>
        </a:p>
      </dgm:t>
    </dgm:pt>
    <dgm:pt modelId="{26716AFF-9D6D-4C50-A4C7-479DF50D2321}" type="sibTrans" cxnId="{B9DE1125-751B-4567-8AF7-6792BEA49595}">
      <dgm:prSet/>
      <dgm:spPr/>
      <dgm:t>
        <a:bodyPr/>
        <a:lstStyle/>
        <a:p>
          <a:pPr algn="l"/>
          <a:endParaRPr lang="en-US" sz="2000">
            <a:latin typeface="Georgia" panose="02040502050405020303" pitchFamily="18" charset="0"/>
          </a:endParaRPr>
        </a:p>
      </dgm:t>
    </dgm:pt>
    <dgm:pt modelId="{BA588E2F-2637-454F-A2BE-00D3170C83FC}">
      <dgm:prSet custT="1"/>
      <dgm:spPr/>
      <dgm:t>
        <a:bodyPr/>
        <a:lstStyle/>
        <a:p>
          <a:pPr algn="l"/>
          <a:r>
            <a:rPr lang="en-US" sz="2000" dirty="0" smtClean="0">
              <a:latin typeface="Georgia" panose="02040502050405020303" pitchFamily="18" charset="0"/>
            </a:rPr>
            <a:t>We tend to think of love and marriage as very personal matters, however, society does guide the process of selecting a spouse.</a:t>
          </a:r>
        </a:p>
      </dgm:t>
    </dgm:pt>
    <dgm:pt modelId="{6D4ADCBF-3D48-41EC-95F8-60CA969365E5}" type="parTrans" cxnId="{84E38387-C4F4-4B7A-8998-04562645ED24}">
      <dgm:prSet/>
      <dgm:spPr/>
      <dgm:t>
        <a:bodyPr/>
        <a:lstStyle/>
        <a:p>
          <a:pPr algn="l"/>
          <a:endParaRPr lang="en-US" sz="2000">
            <a:latin typeface="Georgia" panose="02040502050405020303" pitchFamily="18" charset="0"/>
          </a:endParaRPr>
        </a:p>
      </dgm:t>
    </dgm:pt>
    <dgm:pt modelId="{F21B17D8-A984-4EDE-89EA-56A445537054}" type="sibTrans" cxnId="{84E38387-C4F4-4B7A-8998-04562645ED24}">
      <dgm:prSet/>
      <dgm:spPr/>
      <dgm:t>
        <a:bodyPr/>
        <a:lstStyle/>
        <a:p>
          <a:pPr algn="l"/>
          <a:endParaRPr lang="en-US" sz="2000">
            <a:latin typeface="Georgia" panose="02040502050405020303" pitchFamily="18" charset="0"/>
          </a:endParaRPr>
        </a:p>
      </dgm:t>
    </dgm:pt>
    <dgm:pt modelId="{AA0050CD-E9DF-441A-9A2B-FF192513434F}">
      <dgm:prSet custT="1"/>
      <dgm:spPr/>
      <dgm:t>
        <a:bodyPr/>
        <a:lstStyle/>
        <a:p>
          <a:pPr algn="l"/>
          <a:r>
            <a:rPr lang="en-US" sz="2000" dirty="0" smtClean="0">
              <a:latin typeface="Georgia" panose="02040502050405020303" pitchFamily="18" charset="0"/>
            </a:rPr>
            <a:t>Large majority of married couples are about the </a:t>
          </a:r>
          <a:r>
            <a:rPr lang="en-US" sz="2000" b="1" dirty="0" smtClean="0">
              <a:latin typeface="Georgia" panose="02040502050405020303" pitchFamily="18" charset="0"/>
            </a:rPr>
            <a:t>same age, have similar educational backgrounds, and share the same racial and ethnic identity.</a:t>
          </a:r>
          <a:endParaRPr lang="en-US" sz="2000" b="1" dirty="0">
            <a:latin typeface="Georgia" panose="02040502050405020303" pitchFamily="18" charset="0"/>
          </a:endParaRPr>
        </a:p>
      </dgm:t>
    </dgm:pt>
    <dgm:pt modelId="{CFB2B221-19C0-479B-8A39-99B874794273}" type="parTrans" cxnId="{308552D9-E4EE-4668-ADE3-A046C18C4FED}">
      <dgm:prSet/>
      <dgm:spPr/>
      <dgm:t>
        <a:bodyPr/>
        <a:lstStyle/>
        <a:p>
          <a:endParaRPr lang="en-US"/>
        </a:p>
      </dgm:t>
    </dgm:pt>
    <dgm:pt modelId="{5160E8CF-7BEB-4529-A3AF-60F9FFDB6400}" type="sibTrans" cxnId="{308552D9-E4EE-4668-ADE3-A046C18C4FED}">
      <dgm:prSet/>
      <dgm:spPr/>
      <dgm:t>
        <a:bodyPr/>
        <a:lstStyle/>
        <a:p>
          <a:endParaRPr lang="en-US"/>
        </a:p>
      </dgm:t>
    </dgm:pt>
    <dgm:pt modelId="{E5ED04DB-6684-432F-99AC-FE9C29E2FF1F}" type="pres">
      <dgm:prSet presAssocID="{1F899D37-1C85-4D14-AFDC-C52050358F76}" presName="vert0" presStyleCnt="0">
        <dgm:presLayoutVars>
          <dgm:dir/>
          <dgm:animOne val="branch"/>
          <dgm:animLvl val="lvl"/>
        </dgm:presLayoutVars>
      </dgm:prSet>
      <dgm:spPr/>
      <dgm:t>
        <a:bodyPr/>
        <a:lstStyle/>
        <a:p>
          <a:endParaRPr lang="en-US"/>
        </a:p>
      </dgm:t>
    </dgm:pt>
    <dgm:pt modelId="{A5D87949-2B58-49A6-AC31-17908C77E5FB}" type="pres">
      <dgm:prSet presAssocID="{5D3A48A3-8B67-4276-8AC5-0A9187AC39B1}" presName="thickLine" presStyleLbl="alignNode1" presStyleIdx="0" presStyleCnt="4"/>
      <dgm:spPr/>
    </dgm:pt>
    <dgm:pt modelId="{C705DFD8-78FB-45FC-AB58-3E07F4F6C210}" type="pres">
      <dgm:prSet presAssocID="{5D3A48A3-8B67-4276-8AC5-0A9187AC39B1}" presName="horz1" presStyleCnt="0"/>
      <dgm:spPr/>
    </dgm:pt>
    <dgm:pt modelId="{F61873AB-8E6C-42EC-BFEB-39E3B85D3CAB}" type="pres">
      <dgm:prSet presAssocID="{5D3A48A3-8B67-4276-8AC5-0A9187AC39B1}" presName="tx1" presStyleLbl="revTx" presStyleIdx="0" presStyleCnt="4"/>
      <dgm:spPr/>
      <dgm:t>
        <a:bodyPr/>
        <a:lstStyle/>
        <a:p>
          <a:endParaRPr lang="en-US"/>
        </a:p>
      </dgm:t>
    </dgm:pt>
    <dgm:pt modelId="{52B3FD90-2DD2-4569-9474-E9CD7C615A8F}" type="pres">
      <dgm:prSet presAssocID="{5D3A48A3-8B67-4276-8AC5-0A9187AC39B1}" presName="vert1" presStyleCnt="0"/>
      <dgm:spPr/>
    </dgm:pt>
    <dgm:pt modelId="{8FA8C4EE-2BA7-46BF-B9DA-A47959439A09}" type="pres">
      <dgm:prSet presAssocID="{A2AB1BB8-3F40-4963-8875-AAF50DDADE8E}" presName="thickLine" presStyleLbl="alignNode1" presStyleIdx="1" presStyleCnt="4"/>
      <dgm:spPr/>
    </dgm:pt>
    <dgm:pt modelId="{9929040B-072A-4DF8-9A13-A45B4C060996}" type="pres">
      <dgm:prSet presAssocID="{A2AB1BB8-3F40-4963-8875-AAF50DDADE8E}" presName="horz1" presStyleCnt="0"/>
      <dgm:spPr/>
    </dgm:pt>
    <dgm:pt modelId="{F7019FF3-0203-4446-A0D1-5E2A8A449609}" type="pres">
      <dgm:prSet presAssocID="{A2AB1BB8-3F40-4963-8875-AAF50DDADE8E}" presName="tx1" presStyleLbl="revTx" presStyleIdx="1" presStyleCnt="4"/>
      <dgm:spPr/>
      <dgm:t>
        <a:bodyPr/>
        <a:lstStyle/>
        <a:p>
          <a:endParaRPr lang="en-US"/>
        </a:p>
      </dgm:t>
    </dgm:pt>
    <dgm:pt modelId="{AC153224-D1E4-4D38-9BCD-13A7C79DF1D0}" type="pres">
      <dgm:prSet presAssocID="{A2AB1BB8-3F40-4963-8875-AAF50DDADE8E}" presName="vert1" presStyleCnt="0"/>
      <dgm:spPr/>
    </dgm:pt>
    <dgm:pt modelId="{7AAE19AF-8673-446B-87FF-DC8AEDA74270}" type="pres">
      <dgm:prSet presAssocID="{AA0050CD-E9DF-441A-9A2B-FF192513434F}" presName="thickLine" presStyleLbl="alignNode1" presStyleIdx="2" presStyleCnt="4"/>
      <dgm:spPr/>
    </dgm:pt>
    <dgm:pt modelId="{667C8EB5-2F21-434A-B9E0-ED460483CB06}" type="pres">
      <dgm:prSet presAssocID="{AA0050CD-E9DF-441A-9A2B-FF192513434F}" presName="horz1" presStyleCnt="0"/>
      <dgm:spPr/>
    </dgm:pt>
    <dgm:pt modelId="{E81DF558-0CC1-46E7-8888-526855DDA0A9}" type="pres">
      <dgm:prSet presAssocID="{AA0050CD-E9DF-441A-9A2B-FF192513434F}" presName="tx1" presStyleLbl="revTx" presStyleIdx="2" presStyleCnt="4"/>
      <dgm:spPr/>
      <dgm:t>
        <a:bodyPr/>
        <a:lstStyle/>
        <a:p>
          <a:endParaRPr lang="en-US"/>
        </a:p>
      </dgm:t>
    </dgm:pt>
    <dgm:pt modelId="{850C1888-C9D4-4194-8747-C045EE7E2A40}" type="pres">
      <dgm:prSet presAssocID="{AA0050CD-E9DF-441A-9A2B-FF192513434F}" presName="vert1" presStyleCnt="0"/>
      <dgm:spPr/>
    </dgm:pt>
    <dgm:pt modelId="{FAD10048-80DA-4ABB-A54E-FA77648E04A9}" type="pres">
      <dgm:prSet presAssocID="{BA588E2F-2637-454F-A2BE-00D3170C83FC}" presName="thickLine" presStyleLbl="alignNode1" presStyleIdx="3" presStyleCnt="4"/>
      <dgm:spPr/>
    </dgm:pt>
    <dgm:pt modelId="{440AC911-C5EA-4958-BA11-1FECBB1F1191}" type="pres">
      <dgm:prSet presAssocID="{BA588E2F-2637-454F-A2BE-00D3170C83FC}" presName="horz1" presStyleCnt="0"/>
      <dgm:spPr/>
    </dgm:pt>
    <dgm:pt modelId="{96B60DB1-C16C-4E33-A132-E28536AED3C3}" type="pres">
      <dgm:prSet presAssocID="{BA588E2F-2637-454F-A2BE-00D3170C83FC}" presName="tx1" presStyleLbl="revTx" presStyleIdx="3" presStyleCnt="4"/>
      <dgm:spPr/>
      <dgm:t>
        <a:bodyPr/>
        <a:lstStyle/>
        <a:p>
          <a:endParaRPr lang="en-US"/>
        </a:p>
      </dgm:t>
    </dgm:pt>
    <dgm:pt modelId="{6F13A975-1B4E-45DB-BED5-B591F657ED64}" type="pres">
      <dgm:prSet presAssocID="{BA588E2F-2637-454F-A2BE-00D3170C83FC}" presName="vert1" presStyleCnt="0"/>
      <dgm:spPr/>
    </dgm:pt>
  </dgm:ptLst>
  <dgm:cxnLst>
    <dgm:cxn modelId="{3C7360AA-219F-4605-8EAB-D8ED27B417CA}" type="presOf" srcId="{AA0050CD-E9DF-441A-9A2B-FF192513434F}" destId="{E81DF558-0CC1-46E7-8888-526855DDA0A9}" srcOrd="0" destOrd="0" presId="urn:microsoft.com/office/officeart/2008/layout/LinedList"/>
    <dgm:cxn modelId="{CF8C892E-D632-4249-B1B2-73B9DBA8822D}" type="presOf" srcId="{5D3A48A3-8B67-4276-8AC5-0A9187AC39B1}" destId="{F61873AB-8E6C-42EC-BFEB-39E3B85D3CAB}" srcOrd="0" destOrd="0" presId="urn:microsoft.com/office/officeart/2008/layout/LinedList"/>
    <dgm:cxn modelId="{B9DE1125-751B-4567-8AF7-6792BEA49595}" srcId="{1F899D37-1C85-4D14-AFDC-C52050358F76}" destId="{A2AB1BB8-3F40-4963-8875-AAF50DDADE8E}" srcOrd="1" destOrd="0" parTransId="{730D23C5-CFB9-417F-928A-EACE8CB90B5B}" sibTransId="{26716AFF-9D6D-4C50-A4C7-479DF50D2321}"/>
    <dgm:cxn modelId="{12181160-72E1-4647-BA46-9EFDB9158E72}" type="presOf" srcId="{BA588E2F-2637-454F-A2BE-00D3170C83FC}" destId="{96B60DB1-C16C-4E33-A132-E28536AED3C3}" srcOrd="0" destOrd="0" presId="urn:microsoft.com/office/officeart/2008/layout/LinedList"/>
    <dgm:cxn modelId="{84E38387-C4F4-4B7A-8998-04562645ED24}" srcId="{1F899D37-1C85-4D14-AFDC-C52050358F76}" destId="{BA588E2F-2637-454F-A2BE-00D3170C83FC}" srcOrd="3" destOrd="0" parTransId="{6D4ADCBF-3D48-41EC-95F8-60CA969365E5}" sibTransId="{F21B17D8-A984-4EDE-89EA-56A445537054}"/>
    <dgm:cxn modelId="{308552D9-E4EE-4668-ADE3-A046C18C4FED}" srcId="{1F899D37-1C85-4D14-AFDC-C52050358F76}" destId="{AA0050CD-E9DF-441A-9A2B-FF192513434F}" srcOrd="2" destOrd="0" parTransId="{CFB2B221-19C0-479B-8A39-99B874794273}" sibTransId="{5160E8CF-7BEB-4529-A3AF-60F9FFDB6400}"/>
    <dgm:cxn modelId="{90B4DFDD-2C6D-41DB-BDC1-2F8773EF73EE}" type="presOf" srcId="{1F899D37-1C85-4D14-AFDC-C52050358F76}" destId="{E5ED04DB-6684-432F-99AC-FE9C29E2FF1F}" srcOrd="0" destOrd="0" presId="urn:microsoft.com/office/officeart/2008/layout/LinedList"/>
    <dgm:cxn modelId="{31C3E568-68DC-4682-BD31-A240D6CC74B0}" type="presOf" srcId="{A2AB1BB8-3F40-4963-8875-AAF50DDADE8E}" destId="{F7019FF3-0203-4446-A0D1-5E2A8A449609}" srcOrd="0" destOrd="0" presId="urn:microsoft.com/office/officeart/2008/layout/LinedList"/>
    <dgm:cxn modelId="{3FBD20F0-4CCB-49F6-9B54-7E71B169C17A}" srcId="{1F899D37-1C85-4D14-AFDC-C52050358F76}" destId="{5D3A48A3-8B67-4276-8AC5-0A9187AC39B1}" srcOrd="0" destOrd="0" parTransId="{92C10BE4-DD66-40B4-87DC-CA196814E990}" sibTransId="{AF89A75B-AC7D-464B-8593-406A8AB0424D}"/>
    <dgm:cxn modelId="{529B9D7B-EBF5-46E2-9D71-146FB1F3026D}" type="presParOf" srcId="{E5ED04DB-6684-432F-99AC-FE9C29E2FF1F}" destId="{A5D87949-2B58-49A6-AC31-17908C77E5FB}" srcOrd="0" destOrd="0" presId="urn:microsoft.com/office/officeart/2008/layout/LinedList"/>
    <dgm:cxn modelId="{F23A105B-71DE-488A-99DC-39B8FA404EA5}" type="presParOf" srcId="{E5ED04DB-6684-432F-99AC-FE9C29E2FF1F}" destId="{C705DFD8-78FB-45FC-AB58-3E07F4F6C210}" srcOrd="1" destOrd="0" presId="urn:microsoft.com/office/officeart/2008/layout/LinedList"/>
    <dgm:cxn modelId="{0EFC92C4-2700-4590-B885-29C657A6125F}" type="presParOf" srcId="{C705DFD8-78FB-45FC-AB58-3E07F4F6C210}" destId="{F61873AB-8E6C-42EC-BFEB-39E3B85D3CAB}" srcOrd="0" destOrd="0" presId="urn:microsoft.com/office/officeart/2008/layout/LinedList"/>
    <dgm:cxn modelId="{4B92E152-AC0A-4EAC-A4BA-8F3D4079BB31}" type="presParOf" srcId="{C705DFD8-78FB-45FC-AB58-3E07F4F6C210}" destId="{52B3FD90-2DD2-4569-9474-E9CD7C615A8F}" srcOrd="1" destOrd="0" presId="urn:microsoft.com/office/officeart/2008/layout/LinedList"/>
    <dgm:cxn modelId="{F54BA5B6-5FB8-453E-BF5D-D55A6D3758FA}" type="presParOf" srcId="{E5ED04DB-6684-432F-99AC-FE9C29E2FF1F}" destId="{8FA8C4EE-2BA7-46BF-B9DA-A47959439A09}" srcOrd="2" destOrd="0" presId="urn:microsoft.com/office/officeart/2008/layout/LinedList"/>
    <dgm:cxn modelId="{EF563148-0409-4E54-91DD-BC61BCF01B04}" type="presParOf" srcId="{E5ED04DB-6684-432F-99AC-FE9C29E2FF1F}" destId="{9929040B-072A-4DF8-9A13-A45B4C060996}" srcOrd="3" destOrd="0" presId="urn:microsoft.com/office/officeart/2008/layout/LinedList"/>
    <dgm:cxn modelId="{78BCD238-1848-49A4-A958-8FD4D75B41E6}" type="presParOf" srcId="{9929040B-072A-4DF8-9A13-A45B4C060996}" destId="{F7019FF3-0203-4446-A0D1-5E2A8A449609}" srcOrd="0" destOrd="0" presId="urn:microsoft.com/office/officeart/2008/layout/LinedList"/>
    <dgm:cxn modelId="{A1D1E46D-EEA8-4865-BEEF-F7FC4B79CCE5}" type="presParOf" srcId="{9929040B-072A-4DF8-9A13-A45B4C060996}" destId="{AC153224-D1E4-4D38-9BCD-13A7C79DF1D0}" srcOrd="1" destOrd="0" presId="urn:microsoft.com/office/officeart/2008/layout/LinedList"/>
    <dgm:cxn modelId="{9D073FE6-7DDC-4E14-A28A-28BFE78F828A}" type="presParOf" srcId="{E5ED04DB-6684-432F-99AC-FE9C29E2FF1F}" destId="{7AAE19AF-8673-446B-87FF-DC8AEDA74270}" srcOrd="4" destOrd="0" presId="urn:microsoft.com/office/officeart/2008/layout/LinedList"/>
    <dgm:cxn modelId="{63BF043E-FBAC-49B4-A371-FCE2C748E76D}" type="presParOf" srcId="{E5ED04DB-6684-432F-99AC-FE9C29E2FF1F}" destId="{667C8EB5-2F21-434A-B9E0-ED460483CB06}" srcOrd="5" destOrd="0" presId="urn:microsoft.com/office/officeart/2008/layout/LinedList"/>
    <dgm:cxn modelId="{78BF0A20-043B-4FF3-A6CA-8BAFEAE7EF75}" type="presParOf" srcId="{667C8EB5-2F21-434A-B9E0-ED460483CB06}" destId="{E81DF558-0CC1-46E7-8888-526855DDA0A9}" srcOrd="0" destOrd="0" presId="urn:microsoft.com/office/officeart/2008/layout/LinedList"/>
    <dgm:cxn modelId="{C0E25CCB-5642-4151-B571-576677407882}" type="presParOf" srcId="{667C8EB5-2F21-434A-B9E0-ED460483CB06}" destId="{850C1888-C9D4-4194-8747-C045EE7E2A40}" srcOrd="1" destOrd="0" presId="urn:microsoft.com/office/officeart/2008/layout/LinedList"/>
    <dgm:cxn modelId="{35ECC2D8-2F87-4974-B970-F59ECD4F798A}" type="presParOf" srcId="{E5ED04DB-6684-432F-99AC-FE9C29E2FF1F}" destId="{FAD10048-80DA-4ABB-A54E-FA77648E04A9}" srcOrd="6" destOrd="0" presId="urn:microsoft.com/office/officeart/2008/layout/LinedList"/>
    <dgm:cxn modelId="{B5CBB8D6-7E56-4110-BA93-18B60065BEBF}" type="presParOf" srcId="{E5ED04DB-6684-432F-99AC-FE9C29E2FF1F}" destId="{440AC911-C5EA-4958-BA11-1FECBB1F1191}" srcOrd="7" destOrd="0" presId="urn:microsoft.com/office/officeart/2008/layout/LinedList"/>
    <dgm:cxn modelId="{C9ADAF84-2EBE-4A11-BD0A-A1572CDACEA2}" type="presParOf" srcId="{440AC911-C5EA-4958-BA11-1FECBB1F1191}" destId="{96B60DB1-C16C-4E33-A132-E28536AED3C3}" srcOrd="0" destOrd="0" presId="urn:microsoft.com/office/officeart/2008/layout/LinedList"/>
    <dgm:cxn modelId="{50D2E996-7D4E-4C51-9D72-846D72CC5EFB}" type="presParOf" srcId="{440AC911-C5EA-4958-BA11-1FECBB1F1191}" destId="{6F13A975-1B4E-45DB-BED5-B591F657ED64}"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159BF724-E899-4880-A778-541CE9202A2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494CA77-42FB-499F-82B3-098527E95D19}">
      <dgm:prSet/>
      <dgm:spPr>
        <a:solidFill>
          <a:srgbClr val="FFCF37"/>
        </a:solidFill>
      </dgm:spPr>
      <dgm:t>
        <a:bodyPr/>
        <a:lstStyle/>
        <a:p>
          <a:r>
            <a:rPr lang="en-US" b="1" i="1" dirty="0" smtClean="0">
              <a:solidFill>
                <a:schemeClr val="tx1"/>
              </a:solidFill>
              <a:latin typeface="Georgia" panose="02040502050405020303" pitchFamily="18" charset="0"/>
              <a:cs typeface="Times New Roman" panose="02020603050405020304" pitchFamily="18" charset="0"/>
            </a:rPr>
            <a:t>Mechanical Solidarity </a:t>
          </a:r>
        </a:p>
        <a:p>
          <a:r>
            <a:rPr lang="en-US" dirty="0" smtClean="0">
              <a:solidFill>
                <a:schemeClr val="tx1"/>
              </a:solidFill>
              <a:latin typeface="Georgia" panose="02040502050405020303" pitchFamily="18" charset="0"/>
              <a:cs typeface="Times New Roman" panose="02020603050405020304" pitchFamily="18" charset="0"/>
            </a:rPr>
            <a:t>Social cohesion and integration comes from the homogeneity of individuals. People feel </a:t>
          </a:r>
          <a:r>
            <a:rPr lang="en-US" b="1" dirty="0" smtClean="0">
              <a:solidFill>
                <a:schemeClr val="tx1"/>
              </a:solidFill>
              <a:latin typeface="Georgia" panose="02040502050405020303" pitchFamily="18" charset="0"/>
              <a:cs typeface="Times New Roman" panose="02020603050405020304" pitchFamily="18" charset="0"/>
            </a:rPr>
            <a:t>connected through similar work, educational and religious training, and lifestyle</a:t>
          </a:r>
          <a:r>
            <a:rPr lang="en-US" dirty="0" smtClean="0">
              <a:solidFill>
                <a:schemeClr val="tx1"/>
              </a:solidFill>
              <a:latin typeface="Georgia" panose="02040502050405020303" pitchFamily="18" charset="0"/>
              <a:cs typeface="Times New Roman" panose="02020603050405020304" pitchFamily="18" charset="0"/>
            </a:rPr>
            <a:t>, which is often based on the kinship ties of familial networks.</a:t>
          </a:r>
          <a:endParaRPr lang="en-US" dirty="0">
            <a:solidFill>
              <a:schemeClr val="tx1"/>
            </a:solidFill>
            <a:latin typeface="Georgia" panose="02040502050405020303" pitchFamily="18" charset="0"/>
            <a:cs typeface="Times New Roman" panose="02020603050405020304" pitchFamily="18" charset="0"/>
          </a:endParaRPr>
        </a:p>
      </dgm:t>
    </dgm:pt>
    <dgm:pt modelId="{2C4533CF-5877-49C0-ABC8-F2C076BFAAEC}" type="parTrans" cxnId="{3B50DB22-1E42-449E-9CE8-362CFFFAC376}">
      <dgm:prSet/>
      <dgm:spPr/>
      <dgm:t>
        <a:bodyPr/>
        <a:lstStyle/>
        <a:p>
          <a:endParaRPr lang="en-US">
            <a:latin typeface="Georgia" panose="02040502050405020303" pitchFamily="18" charset="0"/>
          </a:endParaRPr>
        </a:p>
      </dgm:t>
    </dgm:pt>
    <dgm:pt modelId="{0044FEA5-AD3E-431F-8389-91F48E19892C}" type="sibTrans" cxnId="{3B50DB22-1E42-449E-9CE8-362CFFFAC376}">
      <dgm:prSet/>
      <dgm:spPr/>
      <dgm:t>
        <a:bodyPr/>
        <a:lstStyle/>
        <a:p>
          <a:endParaRPr lang="en-US">
            <a:latin typeface="Georgia" panose="02040502050405020303" pitchFamily="18" charset="0"/>
          </a:endParaRPr>
        </a:p>
      </dgm:t>
    </dgm:pt>
    <dgm:pt modelId="{12F9F2DA-AB26-46A4-A51E-E3C1C17D329E}" type="pres">
      <dgm:prSet presAssocID="{159BF724-E899-4880-A778-541CE9202A21}" presName="linear" presStyleCnt="0">
        <dgm:presLayoutVars>
          <dgm:animLvl val="lvl"/>
          <dgm:resizeHandles val="exact"/>
        </dgm:presLayoutVars>
      </dgm:prSet>
      <dgm:spPr/>
      <dgm:t>
        <a:bodyPr/>
        <a:lstStyle/>
        <a:p>
          <a:endParaRPr lang="en-US"/>
        </a:p>
      </dgm:t>
    </dgm:pt>
    <dgm:pt modelId="{0213AB27-3BA2-4119-AB26-E6FAC3853511}" type="pres">
      <dgm:prSet presAssocID="{3494CA77-42FB-499F-82B3-098527E95D19}" presName="parentText" presStyleLbl="node1" presStyleIdx="0" presStyleCnt="1">
        <dgm:presLayoutVars>
          <dgm:chMax val="0"/>
          <dgm:bulletEnabled val="1"/>
        </dgm:presLayoutVars>
      </dgm:prSet>
      <dgm:spPr/>
      <dgm:t>
        <a:bodyPr/>
        <a:lstStyle/>
        <a:p>
          <a:endParaRPr lang="en-US"/>
        </a:p>
      </dgm:t>
    </dgm:pt>
  </dgm:ptLst>
  <dgm:cxnLst>
    <dgm:cxn modelId="{3B50DB22-1E42-449E-9CE8-362CFFFAC376}" srcId="{159BF724-E899-4880-A778-541CE9202A21}" destId="{3494CA77-42FB-499F-82B3-098527E95D19}" srcOrd="0" destOrd="0" parTransId="{2C4533CF-5877-49C0-ABC8-F2C076BFAAEC}" sibTransId="{0044FEA5-AD3E-431F-8389-91F48E19892C}"/>
    <dgm:cxn modelId="{BCB506BB-2C99-4BAC-AC81-5ABE479CE40C}" type="presOf" srcId="{159BF724-E899-4880-A778-541CE9202A21}" destId="{12F9F2DA-AB26-46A4-A51E-E3C1C17D329E}" srcOrd="0" destOrd="0" presId="urn:microsoft.com/office/officeart/2005/8/layout/vList2"/>
    <dgm:cxn modelId="{EAF6DEDB-5307-4366-9F4A-7D1C8A8F7B0C}" type="presOf" srcId="{3494CA77-42FB-499F-82B3-098527E95D19}" destId="{0213AB27-3BA2-4119-AB26-E6FAC3853511}" srcOrd="0" destOrd="0" presId="urn:microsoft.com/office/officeart/2005/8/layout/vList2"/>
    <dgm:cxn modelId="{7B5E27FD-C493-4C48-8660-0D33BE6CED60}" type="presParOf" srcId="{12F9F2DA-AB26-46A4-A51E-E3C1C17D329E}" destId="{0213AB27-3BA2-4119-AB26-E6FAC385351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4E459796-0A51-4335-B017-047E9B7CAC27}"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833CC63F-3712-4F10-ADEA-399606E2E32D}">
      <dgm:prSet phldrT="[Text]"/>
      <dgm:spPr/>
      <dgm:t>
        <a:bodyPr/>
        <a:lstStyle/>
        <a:p>
          <a:pPr algn="ctr"/>
          <a:r>
            <a:rPr lang="en-US" b="1" dirty="0" smtClean="0">
              <a:latin typeface="Georgia" panose="02040502050405020303" pitchFamily="18" charset="0"/>
            </a:rPr>
            <a:t>Social Solidarity- Emile Durkheim</a:t>
          </a:r>
          <a:endParaRPr lang="en-US" b="1" dirty="0">
            <a:latin typeface="Georgia" panose="02040502050405020303" pitchFamily="18" charset="0"/>
          </a:endParaRPr>
        </a:p>
      </dgm:t>
    </dgm:pt>
    <dgm:pt modelId="{CE89C10F-E18D-4A3F-8930-B8B4F2D177D8}" type="parTrans" cxnId="{69B57984-5E43-4C05-89DE-7E5C11C0D331}">
      <dgm:prSet/>
      <dgm:spPr/>
      <dgm:t>
        <a:bodyPr/>
        <a:lstStyle/>
        <a:p>
          <a:pPr algn="ctr"/>
          <a:endParaRPr lang="en-US" b="1" dirty="0">
            <a:latin typeface="Georgia" panose="02040502050405020303" pitchFamily="18" charset="0"/>
          </a:endParaRPr>
        </a:p>
      </dgm:t>
    </dgm:pt>
    <dgm:pt modelId="{0F357978-3ADD-4704-8881-03E46DB475C9}" type="sibTrans" cxnId="{69B57984-5E43-4C05-89DE-7E5C11C0D331}">
      <dgm:prSet/>
      <dgm:spPr/>
      <dgm:t>
        <a:bodyPr/>
        <a:lstStyle/>
        <a:p>
          <a:pPr algn="ctr"/>
          <a:endParaRPr lang="en-US" b="1" dirty="0">
            <a:latin typeface="Georgia" panose="02040502050405020303" pitchFamily="18" charset="0"/>
          </a:endParaRPr>
        </a:p>
      </dgm:t>
    </dgm:pt>
    <dgm:pt modelId="{614B67B1-3662-4EE5-A40D-2064DBF31B84}" type="pres">
      <dgm:prSet presAssocID="{4E459796-0A51-4335-B017-047E9B7CAC27}" presName="vert0" presStyleCnt="0">
        <dgm:presLayoutVars>
          <dgm:dir/>
          <dgm:animOne val="branch"/>
          <dgm:animLvl val="lvl"/>
        </dgm:presLayoutVars>
      </dgm:prSet>
      <dgm:spPr/>
      <dgm:t>
        <a:bodyPr/>
        <a:lstStyle/>
        <a:p>
          <a:endParaRPr lang="en-US"/>
        </a:p>
      </dgm:t>
    </dgm:pt>
    <dgm:pt modelId="{CC463F92-87E5-4750-881C-2A6B97ADEB37}" type="pres">
      <dgm:prSet presAssocID="{833CC63F-3712-4F10-ADEA-399606E2E32D}" presName="thickLine" presStyleLbl="alignNode1" presStyleIdx="0" presStyleCnt="1"/>
      <dgm:spPr/>
    </dgm:pt>
    <dgm:pt modelId="{D658C81F-6DFA-4B21-9F89-6DE74A765B5D}" type="pres">
      <dgm:prSet presAssocID="{833CC63F-3712-4F10-ADEA-399606E2E32D}" presName="horz1" presStyleCnt="0"/>
      <dgm:spPr/>
    </dgm:pt>
    <dgm:pt modelId="{87CA7DDE-A029-49C1-BD6F-69308EB35FFF}" type="pres">
      <dgm:prSet presAssocID="{833CC63F-3712-4F10-ADEA-399606E2E32D}" presName="tx1" presStyleLbl="revTx" presStyleIdx="0" presStyleCnt="1"/>
      <dgm:spPr/>
      <dgm:t>
        <a:bodyPr/>
        <a:lstStyle/>
        <a:p>
          <a:endParaRPr lang="en-US"/>
        </a:p>
      </dgm:t>
    </dgm:pt>
    <dgm:pt modelId="{80E06DDE-A256-4247-931A-5B3FC7F6F013}" type="pres">
      <dgm:prSet presAssocID="{833CC63F-3712-4F10-ADEA-399606E2E32D}" presName="vert1" presStyleCnt="0"/>
      <dgm:spPr/>
    </dgm:pt>
  </dgm:ptLst>
  <dgm:cxnLst>
    <dgm:cxn modelId="{5C428E20-17D9-4E08-9924-4DBFBC430144}" type="presOf" srcId="{833CC63F-3712-4F10-ADEA-399606E2E32D}" destId="{87CA7DDE-A029-49C1-BD6F-69308EB35FFF}" srcOrd="0" destOrd="0" presId="urn:microsoft.com/office/officeart/2008/layout/LinedList"/>
    <dgm:cxn modelId="{515BF69E-78D4-42D1-81B1-C45EC9CEBCFD}" type="presOf" srcId="{4E459796-0A51-4335-B017-047E9B7CAC27}" destId="{614B67B1-3662-4EE5-A40D-2064DBF31B84}" srcOrd="0" destOrd="0" presId="urn:microsoft.com/office/officeart/2008/layout/LinedList"/>
    <dgm:cxn modelId="{69B57984-5E43-4C05-89DE-7E5C11C0D331}" srcId="{4E459796-0A51-4335-B017-047E9B7CAC27}" destId="{833CC63F-3712-4F10-ADEA-399606E2E32D}" srcOrd="0" destOrd="0" parTransId="{CE89C10F-E18D-4A3F-8930-B8B4F2D177D8}" sibTransId="{0F357978-3ADD-4704-8881-03E46DB475C9}"/>
    <dgm:cxn modelId="{83660DBD-25DA-49D5-8E78-2FC65BC32F35}" type="presParOf" srcId="{614B67B1-3662-4EE5-A40D-2064DBF31B84}" destId="{CC463F92-87E5-4750-881C-2A6B97ADEB37}" srcOrd="0" destOrd="0" presId="urn:microsoft.com/office/officeart/2008/layout/LinedList"/>
    <dgm:cxn modelId="{0F3ABFD1-D3A8-46C6-AD0B-BDADB6838B1B}" type="presParOf" srcId="{614B67B1-3662-4EE5-A40D-2064DBF31B84}" destId="{D658C81F-6DFA-4B21-9F89-6DE74A765B5D}" srcOrd="1" destOrd="0" presId="urn:microsoft.com/office/officeart/2008/layout/LinedList"/>
    <dgm:cxn modelId="{4FD786C2-ACBD-471C-A9DB-E39F0DCF1ECA}" type="presParOf" srcId="{D658C81F-6DFA-4B21-9F89-6DE74A765B5D}" destId="{87CA7DDE-A029-49C1-BD6F-69308EB35FFF}" srcOrd="0" destOrd="0" presId="urn:microsoft.com/office/officeart/2008/layout/LinedList"/>
    <dgm:cxn modelId="{1AF1D242-38FB-460C-AC4D-1ABDCDABAD19}" type="presParOf" srcId="{D658C81F-6DFA-4B21-9F89-6DE74A765B5D}" destId="{80E06DDE-A256-4247-931A-5B3FC7F6F013}"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32B4291B-85DF-4C18-B74C-35D753FE2EE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F89DD69-430C-48AB-9696-B7677CF47A0B}">
      <dgm:prSet phldrT="[Text]" custT="1"/>
      <dgm:spPr>
        <a:solidFill>
          <a:srgbClr val="532476"/>
        </a:solidFill>
      </dgm:spPr>
      <dgm:t>
        <a:bodyPr/>
        <a:lstStyle/>
        <a:p>
          <a:pPr algn="ctr"/>
          <a:r>
            <a:rPr lang="en-US" sz="2000" b="1" dirty="0" smtClean="0">
              <a:latin typeface="Georgia" panose="02040502050405020303" pitchFamily="18" charset="0"/>
              <a:cs typeface="Times New Roman" panose="02020603050405020304" pitchFamily="18" charset="0"/>
            </a:rPr>
            <a:t>Solidarity: </a:t>
          </a:r>
          <a:r>
            <a:rPr lang="en-US" sz="2000" dirty="0" smtClean="0">
              <a:latin typeface="Georgia" panose="02040502050405020303" pitchFamily="18" charset="0"/>
              <a:cs typeface="Times New Roman" panose="02020603050405020304" pitchFamily="18" charset="0"/>
            </a:rPr>
            <a:t>Refers to the ties in a society that bind people together as one.</a:t>
          </a:r>
          <a:endParaRPr lang="en-US" sz="2000" dirty="0"/>
        </a:p>
      </dgm:t>
    </dgm:pt>
    <dgm:pt modelId="{66156FA4-DA60-4ED9-A54A-F76875580A99}" type="parTrans" cxnId="{4F202AAB-DFAA-4C14-8F71-EE4CD2595BBB}">
      <dgm:prSet/>
      <dgm:spPr/>
      <dgm:t>
        <a:bodyPr/>
        <a:lstStyle/>
        <a:p>
          <a:endParaRPr lang="en-US"/>
        </a:p>
      </dgm:t>
    </dgm:pt>
    <dgm:pt modelId="{E0B9C2CF-00B4-46B4-A8CB-226563A987CF}" type="sibTrans" cxnId="{4F202AAB-DFAA-4C14-8F71-EE4CD2595BBB}">
      <dgm:prSet/>
      <dgm:spPr/>
      <dgm:t>
        <a:bodyPr/>
        <a:lstStyle/>
        <a:p>
          <a:endParaRPr lang="en-US"/>
        </a:p>
      </dgm:t>
    </dgm:pt>
    <dgm:pt modelId="{ADC0A693-899E-460D-A9F2-C004B6EDD445}" type="pres">
      <dgm:prSet presAssocID="{32B4291B-85DF-4C18-B74C-35D753FE2EE6}" presName="linear" presStyleCnt="0">
        <dgm:presLayoutVars>
          <dgm:animLvl val="lvl"/>
          <dgm:resizeHandles val="exact"/>
        </dgm:presLayoutVars>
      </dgm:prSet>
      <dgm:spPr/>
      <dgm:t>
        <a:bodyPr/>
        <a:lstStyle/>
        <a:p>
          <a:endParaRPr lang="en-US"/>
        </a:p>
      </dgm:t>
    </dgm:pt>
    <dgm:pt modelId="{80F36737-ACDC-4683-A478-7D115F923F80}" type="pres">
      <dgm:prSet presAssocID="{FF89DD69-430C-48AB-9696-B7677CF47A0B}" presName="parentText" presStyleLbl="node1" presStyleIdx="0" presStyleCnt="1">
        <dgm:presLayoutVars>
          <dgm:chMax val="0"/>
          <dgm:bulletEnabled val="1"/>
        </dgm:presLayoutVars>
      </dgm:prSet>
      <dgm:spPr/>
      <dgm:t>
        <a:bodyPr/>
        <a:lstStyle/>
        <a:p>
          <a:endParaRPr lang="en-US"/>
        </a:p>
      </dgm:t>
    </dgm:pt>
  </dgm:ptLst>
  <dgm:cxnLst>
    <dgm:cxn modelId="{30C93A6D-821C-4717-A134-47F95698D103}" type="presOf" srcId="{FF89DD69-430C-48AB-9696-B7677CF47A0B}" destId="{80F36737-ACDC-4683-A478-7D115F923F80}" srcOrd="0" destOrd="0" presId="urn:microsoft.com/office/officeart/2005/8/layout/vList2"/>
    <dgm:cxn modelId="{B8DE5E7C-EA18-44BA-BB42-51570EC520AA}" type="presOf" srcId="{32B4291B-85DF-4C18-B74C-35D753FE2EE6}" destId="{ADC0A693-899E-460D-A9F2-C004B6EDD445}" srcOrd="0" destOrd="0" presId="urn:microsoft.com/office/officeart/2005/8/layout/vList2"/>
    <dgm:cxn modelId="{4F202AAB-DFAA-4C14-8F71-EE4CD2595BBB}" srcId="{32B4291B-85DF-4C18-B74C-35D753FE2EE6}" destId="{FF89DD69-430C-48AB-9696-B7677CF47A0B}" srcOrd="0" destOrd="0" parTransId="{66156FA4-DA60-4ED9-A54A-F76875580A99}" sibTransId="{E0B9C2CF-00B4-46B4-A8CB-226563A987CF}"/>
    <dgm:cxn modelId="{3BA47728-06CF-4AD6-AFB6-017D297D3B99}" type="presParOf" srcId="{ADC0A693-899E-460D-A9F2-C004B6EDD445}" destId="{80F36737-ACDC-4683-A478-7D115F923F80}"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6BC1CEBB-FEDC-4D59-B582-9AF6D6215D9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DB8F439-34A9-461B-88AC-EA440825C5EC}">
      <dgm:prSet/>
      <dgm:spPr>
        <a:solidFill>
          <a:srgbClr val="FF575B"/>
        </a:solidFill>
      </dgm:spPr>
      <dgm:t>
        <a:bodyPr/>
        <a:lstStyle/>
        <a:p>
          <a:r>
            <a:rPr lang="en-US" b="1" i="1" dirty="0" smtClean="0">
              <a:solidFill>
                <a:schemeClr val="bg1"/>
              </a:solidFill>
              <a:latin typeface="Georgia" panose="02040502050405020303" pitchFamily="18" charset="0"/>
              <a:cs typeface="Times New Roman" panose="02020603050405020304" pitchFamily="18" charset="0"/>
            </a:rPr>
            <a:t>Organic Solidarity </a:t>
          </a:r>
        </a:p>
        <a:p>
          <a:r>
            <a:rPr lang="en-US" dirty="0" smtClean="0">
              <a:solidFill>
                <a:schemeClr val="bg1"/>
              </a:solidFill>
              <a:latin typeface="Georgia" panose="02040502050405020303" pitchFamily="18" charset="0"/>
              <a:cs typeface="Times New Roman" panose="02020603050405020304" pitchFamily="18" charset="0"/>
            </a:rPr>
            <a:t>is social cohesion based upon the dependence individuals have on each other in more </a:t>
          </a:r>
          <a:r>
            <a:rPr lang="en-US" b="1" dirty="0" smtClean="0">
              <a:solidFill>
                <a:schemeClr val="bg1"/>
              </a:solidFill>
              <a:latin typeface="Georgia" panose="02040502050405020303" pitchFamily="18" charset="0"/>
              <a:cs typeface="Times New Roman" panose="02020603050405020304" pitchFamily="18" charset="0"/>
            </a:rPr>
            <a:t>advanced societies. </a:t>
          </a:r>
          <a:r>
            <a:rPr lang="en-US" dirty="0" smtClean="0">
              <a:solidFill>
                <a:schemeClr val="bg1"/>
              </a:solidFill>
              <a:latin typeface="Georgia" panose="02040502050405020303" pitchFamily="18" charset="0"/>
              <a:cs typeface="Times New Roman" panose="02020603050405020304" pitchFamily="18" charset="0"/>
            </a:rPr>
            <a:t>It comes from the interdependence that arises from </a:t>
          </a:r>
          <a:r>
            <a:rPr lang="en-US" b="1" dirty="0" smtClean="0">
              <a:solidFill>
                <a:schemeClr val="bg1"/>
              </a:solidFill>
              <a:latin typeface="Georgia" panose="02040502050405020303" pitchFamily="18" charset="0"/>
              <a:cs typeface="Times New Roman" panose="02020603050405020304" pitchFamily="18" charset="0"/>
            </a:rPr>
            <a:t>specialization of work </a:t>
          </a:r>
          <a:r>
            <a:rPr lang="en-US" dirty="0" smtClean="0">
              <a:solidFill>
                <a:schemeClr val="bg1"/>
              </a:solidFill>
              <a:latin typeface="Georgia" panose="02040502050405020303" pitchFamily="18" charset="0"/>
              <a:cs typeface="Times New Roman" panose="02020603050405020304" pitchFamily="18" charset="0"/>
            </a:rPr>
            <a:t>and the complementarities between people.</a:t>
          </a:r>
          <a:endParaRPr lang="en-US" dirty="0">
            <a:solidFill>
              <a:schemeClr val="bg1"/>
            </a:solidFill>
          </a:endParaRPr>
        </a:p>
      </dgm:t>
    </dgm:pt>
    <dgm:pt modelId="{944C3766-1ADE-49D9-AED0-A169DC8E52D5}" type="parTrans" cxnId="{C3E0C274-9145-4BA7-A206-3580A4D76E0A}">
      <dgm:prSet/>
      <dgm:spPr/>
      <dgm:t>
        <a:bodyPr/>
        <a:lstStyle/>
        <a:p>
          <a:endParaRPr lang="en-US"/>
        </a:p>
      </dgm:t>
    </dgm:pt>
    <dgm:pt modelId="{FDABA9C7-2AB3-4F21-A828-26C9F9CA8701}" type="sibTrans" cxnId="{C3E0C274-9145-4BA7-A206-3580A4D76E0A}">
      <dgm:prSet/>
      <dgm:spPr/>
      <dgm:t>
        <a:bodyPr/>
        <a:lstStyle/>
        <a:p>
          <a:endParaRPr lang="en-US"/>
        </a:p>
      </dgm:t>
    </dgm:pt>
    <dgm:pt modelId="{BBCA232F-AF00-421E-A8C5-67344150E79C}" type="pres">
      <dgm:prSet presAssocID="{6BC1CEBB-FEDC-4D59-B582-9AF6D6215D9E}" presName="linear" presStyleCnt="0">
        <dgm:presLayoutVars>
          <dgm:animLvl val="lvl"/>
          <dgm:resizeHandles val="exact"/>
        </dgm:presLayoutVars>
      </dgm:prSet>
      <dgm:spPr/>
      <dgm:t>
        <a:bodyPr/>
        <a:lstStyle/>
        <a:p>
          <a:endParaRPr lang="en-US"/>
        </a:p>
      </dgm:t>
    </dgm:pt>
    <dgm:pt modelId="{5D1B5BFD-DD55-423B-89BF-62B84AC2B337}" type="pres">
      <dgm:prSet presAssocID="{4DB8F439-34A9-461B-88AC-EA440825C5EC}" presName="parentText" presStyleLbl="node1" presStyleIdx="0" presStyleCnt="1">
        <dgm:presLayoutVars>
          <dgm:chMax val="0"/>
          <dgm:bulletEnabled val="1"/>
        </dgm:presLayoutVars>
      </dgm:prSet>
      <dgm:spPr/>
      <dgm:t>
        <a:bodyPr/>
        <a:lstStyle/>
        <a:p>
          <a:endParaRPr lang="en-US"/>
        </a:p>
      </dgm:t>
    </dgm:pt>
  </dgm:ptLst>
  <dgm:cxnLst>
    <dgm:cxn modelId="{C3E0C274-9145-4BA7-A206-3580A4D76E0A}" srcId="{6BC1CEBB-FEDC-4D59-B582-9AF6D6215D9E}" destId="{4DB8F439-34A9-461B-88AC-EA440825C5EC}" srcOrd="0" destOrd="0" parTransId="{944C3766-1ADE-49D9-AED0-A169DC8E52D5}" sibTransId="{FDABA9C7-2AB3-4F21-A828-26C9F9CA8701}"/>
    <dgm:cxn modelId="{FF20D444-D90F-4460-90CA-341430EF0107}" type="presOf" srcId="{6BC1CEBB-FEDC-4D59-B582-9AF6D6215D9E}" destId="{BBCA232F-AF00-421E-A8C5-67344150E79C}" srcOrd="0" destOrd="0" presId="urn:microsoft.com/office/officeart/2005/8/layout/vList2"/>
    <dgm:cxn modelId="{9CAAE338-6498-4C65-B664-6260964F3485}" type="presOf" srcId="{4DB8F439-34A9-461B-88AC-EA440825C5EC}" destId="{5D1B5BFD-DD55-423B-89BF-62B84AC2B337}" srcOrd="0" destOrd="0" presId="urn:microsoft.com/office/officeart/2005/8/layout/vList2"/>
    <dgm:cxn modelId="{01A82143-37DA-4AC6-8E1F-F17111267ED7}" type="presParOf" srcId="{BBCA232F-AF00-421E-A8C5-67344150E79C}" destId="{5D1B5BFD-DD55-423B-89BF-62B84AC2B337}" srcOrd="0" destOrd="0" presId="urn:microsoft.com/office/officeart/2005/8/layout/vList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272B6150-92FA-4D24-A24C-C6AECF34677F}" type="doc">
      <dgm:prSet loTypeId="urn:microsoft.com/office/officeart/2008/layout/AlternatingPictureBlocks" loCatId="list" qsTypeId="urn:microsoft.com/office/officeart/2005/8/quickstyle/simple1" qsCatId="simple" csTypeId="urn:microsoft.com/office/officeart/2005/8/colors/accent2_1" csCatId="accent2" phldr="1"/>
      <dgm:spPr/>
      <dgm:t>
        <a:bodyPr/>
        <a:lstStyle/>
        <a:p>
          <a:endParaRPr lang="en-US"/>
        </a:p>
      </dgm:t>
    </dgm:pt>
    <dgm:pt modelId="{077C309C-6C33-453E-9B20-7CC246074DB8}" type="pres">
      <dgm:prSet presAssocID="{272B6150-92FA-4D24-A24C-C6AECF34677F}" presName="linearFlow" presStyleCnt="0">
        <dgm:presLayoutVars>
          <dgm:dir/>
          <dgm:resizeHandles val="exact"/>
        </dgm:presLayoutVars>
      </dgm:prSet>
      <dgm:spPr/>
      <dgm:t>
        <a:bodyPr/>
        <a:lstStyle/>
        <a:p>
          <a:endParaRPr lang="en-US"/>
        </a:p>
      </dgm:t>
    </dgm:pt>
  </dgm:ptLst>
  <dgm:cxnLst>
    <dgm:cxn modelId="{4848BE1E-D750-44A8-9ED7-B98244A3DE5E}" type="presOf" srcId="{272B6150-92FA-4D24-A24C-C6AECF34677F}" destId="{077C309C-6C33-453E-9B20-7CC246074DB8}" srcOrd="0"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272B6150-92FA-4D24-A24C-C6AECF34677F}" type="doc">
      <dgm:prSet loTypeId="urn:microsoft.com/office/officeart/2008/layout/AlternatingPictureBlocks" loCatId="list" qsTypeId="urn:microsoft.com/office/officeart/2005/8/quickstyle/simple1" qsCatId="simple" csTypeId="urn:microsoft.com/office/officeart/2005/8/colors/accent2_1" csCatId="accent2" phldr="1"/>
      <dgm:spPr/>
      <dgm:t>
        <a:bodyPr/>
        <a:lstStyle/>
        <a:p>
          <a:endParaRPr lang="en-US"/>
        </a:p>
      </dgm:t>
    </dgm:pt>
    <dgm:pt modelId="{90ED2A2C-359D-4C40-AA8B-8A0138349E0B}">
      <dgm:prSet phldrT="[Text]"/>
      <dgm:spPr>
        <a:solidFill>
          <a:schemeClr val="accent2">
            <a:lumMod val="60000"/>
            <a:lumOff val="40000"/>
          </a:schemeClr>
        </a:solidFill>
      </dgm:spPr>
      <dgm:t>
        <a:bodyPr/>
        <a:lstStyle/>
        <a:p>
          <a:r>
            <a:rPr lang="en-US" b="1" i="0" dirty="0" smtClean="0">
              <a:latin typeface="Georgia" panose="02040502050405020303" pitchFamily="18" charset="0"/>
              <a:cs typeface="Times New Roman" panose="02020603050405020304" pitchFamily="18" charset="0"/>
            </a:rPr>
            <a:t>Division of labor</a:t>
          </a:r>
          <a:endParaRPr lang="en-US" i="0" dirty="0">
            <a:latin typeface="Georgia" panose="02040502050405020303" pitchFamily="18" charset="0"/>
          </a:endParaRPr>
        </a:p>
      </dgm:t>
    </dgm:pt>
    <dgm:pt modelId="{4E73330E-AB86-4FAC-B696-CC2F886E291C}" type="parTrans" cxnId="{D1B9C0B2-45A2-4AAC-921F-5A41AAD74511}">
      <dgm:prSet/>
      <dgm:spPr/>
      <dgm:t>
        <a:bodyPr/>
        <a:lstStyle/>
        <a:p>
          <a:endParaRPr lang="en-US"/>
        </a:p>
      </dgm:t>
    </dgm:pt>
    <dgm:pt modelId="{2BD7CE95-11A8-47FF-B802-BDC5FBBB20FA}" type="sibTrans" cxnId="{D1B9C0B2-45A2-4AAC-921F-5A41AAD74511}">
      <dgm:prSet/>
      <dgm:spPr/>
      <dgm:t>
        <a:bodyPr/>
        <a:lstStyle/>
        <a:p>
          <a:endParaRPr lang="en-US"/>
        </a:p>
      </dgm:t>
    </dgm:pt>
    <dgm:pt modelId="{2BE835F5-28BC-48D6-9962-C7D6B1898594}">
      <dgm:prSet/>
      <dgm:spPr>
        <a:solidFill>
          <a:schemeClr val="accent2">
            <a:lumMod val="60000"/>
            <a:lumOff val="40000"/>
          </a:schemeClr>
        </a:solidFill>
      </dgm:spPr>
      <dgm:t>
        <a:bodyPr/>
        <a:lstStyle/>
        <a:p>
          <a:r>
            <a:rPr lang="en-US" dirty="0" smtClean="0">
              <a:latin typeface="Georgia" panose="02040502050405020303" pitchFamily="18" charset="0"/>
              <a:cs typeface="Times New Roman" panose="02020603050405020304" pitchFamily="18" charset="0"/>
            </a:rPr>
            <a:t>Durkheim saw division of labor as providing organic solidarity to modern societies. He argued as the division of labor expands people become more dependent on each other because each person needs goods and services that those in other occupation supply. </a:t>
          </a:r>
          <a:endParaRPr lang="en-US" dirty="0">
            <a:latin typeface="Georgia" panose="02040502050405020303" pitchFamily="18" charset="0"/>
            <a:cs typeface="Times New Roman" panose="02020603050405020304" pitchFamily="18" charset="0"/>
          </a:endParaRPr>
        </a:p>
      </dgm:t>
    </dgm:pt>
    <dgm:pt modelId="{DD551297-49DD-4FDE-BA1B-2E4CA069D424}" type="parTrans" cxnId="{1C9D843C-A7C3-455D-93B5-67B9FB6B5152}">
      <dgm:prSet/>
      <dgm:spPr/>
      <dgm:t>
        <a:bodyPr/>
        <a:lstStyle/>
        <a:p>
          <a:endParaRPr lang="en-US"/>
        </a:p>
      </dgm:t>
    </dgm:pt>
    <dgm:pt modelId="{3502967D-4C86-4E31-9043-EA6E6A407106}" type="sibTrans" cxnId="{1C9D843C-A7C3-455D-93B5-67B9FB6B5152}">
      <dgm:prSet/>
      <dgm:spPr/>
      <dgm:t>
        <a:bodyPr/>
        <a:lstStyle/>
        <a:p>
          <a:endParaRPr lang="en-US"/>
        </a:p>
      </dgm:t>
    </dgm:pt>
    <dgm:pt modelId="{077C309C-6C33-453E-9B20-7CC246074DB8}" type="pres">
      <dgm:prSet presAssocID="{272B6150-92FA-4D24-A24C-C6AECF34677F}" presName="linearFlow" presStyleCnt="0">
        <dgm:presLayoutVars>
          <dgm:dir/>
          <dgm:resizeHandles val="exact"/>
        </dgm:presLayoutVars>
      </dgm:prSet>
      <dgm:spPr/>
      <dgm:t>
        <a:bodyPr/>
        <a:lstStyle/>
        <a:p>
          <a:endParaRPr lang="en-US"/>
        </a:p>
      </dgm:t>
    </dgm:pt>
    <dgm:pt modelId="{ED6F712E-87BE-48B8-B403-AFFA763F04E0}" type="pres">
      <dgm:prSet presAssocID="{90ED2A2C-359D-4C40-AA8B-8A0138349E0B}" presName="comp" presStyleCnt="0"/>
      <dgm:spPr/>
    </dgm:pt>
    <dgm:pt modelId="{26E6FA03-035F-4B03-941D-63269F9FA1FB}" type="pres">
      <dgm:prSet presAssocID="{90ED2A2C-359D-4C40-AA8B-8A0138349E0B}" presName="rect2" presStyleLbl="node1" presStyleIdx="0" presStyleCnt="1">
        <dgm:presLayoutVars>
          <dgm:bulletEnabled val="1"/>
        </dgm:presLayoutVars>
      </dgm:prSet>
      <dgm:spPr/>
      <dgm:t>
        <a:bodyPr/>
        <a:lstStyle/>
        <a:p>
          <a:endParaRPr lang="en-US"/>
        </a:p>
      </dgm:t>
    </dgm:pt>
    <dgm:pt modelId="{9B7937AB-2338-4557-BBF9-805B38E70FE7}" type="pres">
      <dgm:prSet presAssocID="{90ED2A2C-359D-4C40-AA8B-8A0138349E0B}" presName="rect1" presStyleLbl="ln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42000" r="-42000"/>
          </a:stretch>
        </a:blipFill>
      </dgm:spPr>
      <dgm:t>
        <a:bodyPr/>
        <a:lstStyle/>
        <a:p>
          <a:endParaRPr lang="en-US"/>
        </a:p>
      </dgm:t>
    </dgm:pt>
  </dgm:ptLst>
  <dgm:cxnLst>
    <dgm:cxn modelId="{2C5D4C0F-4E66-43BB-8AB8-F4275D2781ED}" type="presOf" srcId="{2BE835F5-28BC-48D6-9962-C7D6B1898594}" destId="{26E6FA03-035F-4B03-941D-63269F9FA1FB}" srcOrd="0" destOrd="1" presId="urn:microsoft.com/office/officeart/2008/layout/AlternatingPictureBlocks"/>
    <dgm:cxn modelId="{CA653121-1E74-4168-9C1F-2CEDA69F3B33}" type="presOf" srcId="{90ED2A2C-359D-4C40-AA8B-8A0138349E0B}" destId="{26E6FA03-035F-4B03-941D-63269F9FA1FB}" srcOrd="0" destOrd="0" presId="urn:microsoft.com/office/officeart/2008/layout/AlternatingPictureBlocks"/>
    <dgm:cxn modelId="{4848BE1E-D750-44A8-9ED7-B98244A3DE5E}" type="presOf" srcId="{272B6150-92FA-4D24-A24C-C6AECF34677F}" destId="{077C309C-6C33-453E-9B20-7CC246074DB8}" srcOrd="0" destOrd="0" presId="urn:microsoft.com/office/officeart/2008/layout/AlternatingPictureBlocks"/>
    <dgm:cxn modelId="{1C9D843C-A7C3-455D-93B5-67B9FB6B5152}" srcId="{90ED2A2C-359D-4C40-AA8B-8A0138349E0B}" destId="{2BE835F5-28BC-48D6-9962-C7D6B1898594}" srcOrd="0" destOrd="0" parTransId="{DD551297-49DD-4FDE-BA1B-2E4CA069D424}" sibTransId="{3502967D-4C86-4E31-9043-EA6E6A407106}"/>
    <dgm:cxn modelId="{D1B9C0B2-45A2-4AAC-921F-5A41AAD74511}" srcId="{272B6150-92FA-4D24-A24C-C6AECF34677F}" destId="{90ED2A2C-359D-4C40-AA8B-8A0138349E0B}" srcOrd="0" destOrd="0" parTransId="{4E73330E-AB86-4FAC-B696-CC2F886E291C}" sibTransId="{2BD7CE95-11A8-47FF-B802-BDC5FBBB20FA}"/>
    <dgm:cxn modelId="{6DA3959D-5D92-4FE1-A628-724860A28177}" type="presParOf" srcId="{077C309C-6C33-453E-9B20-7CC246074DB8}" destId="{ED6F712E-87BE-48B8-B403-AFFA763F04E0}" srcOrd="0" destOrd="0" presId="urn:microsoft.com/office/officeart/2008/layout/AlternatingPictureBlocks"/>
    <dgm:cxn modelId="{318576F5-1ADD-4733-B6C5-83F93BB89D3D}" type="presParOf" srcId="{ED6F712E-87BE-48B8-B403-AFFA763F04E0}" destId="{26E6FA03-035F-4B03-941D-63269F9FA1FB}" srcOrd="0" destOrd="0" presId="urn:microsoft.com/office/officeart/2008/layout/AlternatingPictureBlocks"/>
    <dgm:cxn modelId="{DCCB3EF7-5C26-48DA-BBF0-895ACF389D8F}" type="presParOf" srcId="{ED6F712E-87BE-48B8-B403-AFFA763F04E0}" destId="{9B7937AB-2338-4557-BBF9-805B38E70FE7}" srcOrd="1" destOrd="0" presId="urn:microsoft.com/office/officeart/2008/layout/AlternatingPictureBlock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B9EE8430-4D8D-4C2D-B5BE-B8EBC8172CF1}"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D36A66B0-972C-41F2-9D16-E16881312E59}">
      <dgm:prSet phldrT="[Text]"/>
      <dgm:spPr/>
      <dgm:t>
        <a:bodyPr/>
        <a:lstStyle/>
        <a:p>
          <a:pPr algn="ctr"/>
          <a:r>
            <a:rPr lang="en-US" b="1" dirty="0" smtClean="0">
              <a:latin typeface="Georgia" panose="02040502050405020303" pitchFamily="18" charset="0"/>
            </a:rPr>
            <a:t>Herbert Spencer and Social Darwinism</a:t>
          </a:r>
          <a:endParaRPr lang="en-US" b="1" dirty="0">
            <a:latin typeface="Georgia" panose="02040502050405020303" pitchFamily="18" charset="0"/>
          </a:endParaRPr>
        </a:p>
      </dgm:t>
    </dgm:pt>
    <dgm:pt modelId="{2FE06EC8-0051-4BF4-A303-581A289AEC15}" type="parTrans" cxnId="{CA5B152A-7C7B-412D-941B-576BFF9A70CC}">
      <dgm:prSet/>
      <dgm:spPr/>
      <dgm:t>
        <a:bodyPr/>
        <a:lstStyle/>
        <a:p>
          <a:pPr algn="ctr"/>
          <a:endParaRPr lang="en-US" b="1">
            <a:latin typeface="Georgia" panose="02040502050405020303" pitchFamily="18" charset="0"/>
          </a:endParaRPr>
        </a:p>
      </dgm:t>
    </dgm:pt>
    <dgm:pt modelId="{9E59B898-D07F-4327-840A-8FBAA1129BAA}" type="sibTrans" cxnId="{CA5B152A-7C7B-412D-941B-576BFF9A70CC}">
      <dgm:prSet/>
      <dgm:spPr/>
      <dgm:t>
        <a:bodyPr/>
        <a:lstStyle/>
        <a:p>
          <a:pPr algn="ctr"/>
          <a:endParaRPr lang="en-US" b="1">
            <a:latin typeface="Georgia" panose="02040502050405020303" pitchFamily="18" charset="0"/>
          </a:endParaRPr>
        </a:p>
      </dgm:t>
    </dgm:pt>
    <dgm:pt modelId="{40818248-BC9E-4DD0-B035-1E87DD45EF5E}" type="pres">
      <dgm:prSet presAssocID="{B9EE8430-4D8D-4C2D-B5BE-B8EBC8172CF1}" presName="vert0" presStyleCnt="0">
        <dgm:presLayoutVars>
          <dgm:dir/>
          <dgm:animOne val="branch"/>
          <dgm:animLvl val="lvl"/>
        </dgm:presLayoutVars>
      </dgm:prSet>
      <dgm:spPr/>
      <dgm:t>
        <a:bodyPr/>
        <a:lstStyle/>
        <a:p>
          <a:endParaRPr lang="en-US"/>
        </a:p>
      </dgm:t>
    </dgm:pt>
    <dgm:pt modelId="{363A07DA-BE7B-4B0D-88E3-61C600772985}" type="pres">
      <dgm:prSet presAssocID="{D36A66B0-972C-41F2-9D16-E16881312E59}" presName="thickLine" presStyleLbl="alignNode1" presStyleIdx="0" presStyleCnt="1"/>
      <dgm:spPr/>
    </dgm:pt>
    <dgm:pt modelId="{D07A7C3B-C231-46C4-8A56-48EDD0A0579F}" type="pres">
      <dgm:prSet presAssocID="{D36A66B0-972C-41F2-9D16-E16881312E59}" presName="horz1" presStyleCnt="0"/>
      <dgm:spPr/>
    </dgm:pt>
    <dgm:pt modelId="{5706C5CC-3AD3-4310-B335-ECBDF5073436}" type="pres">
      <dgm:prSet presAssocID="{D36A66B0-972C-41F2-9D16-E16881312E59}" presName="tx1" presStyleLbl="revTx" presStyleIdx="0" presStyleCnt="1"/>
      <dgm:spPr/>
      <dgm:t>
        <a:bodyPr/>
        <a:lstStyle/>
        <a:p>
          <a:endParaRPr lang="en-US"/>
        </a:p>
      </dgm:t>
    </dgm:pt>
    <dgm:pt modelId="{D28D41F9-FE6A-4C2A-AF87-A95FF196DC6F}" type="pres">
      <dgm:prSet presAssocID="{D36A66B0-972C-41F2-9D16-E16881312E59}" presName="vert1" presStyleCnt="0"/>
      <dgm:spPr/>
    </dgm:pt>
  </dgm:ptLst>
  <dgm:cxnLst>
    <dgm:cxn modelId="{6E655CF7-7398-451E-B52F-9D7DEF7ECB82}" type="presOf" srcId="{D36A66B0-972C-41F2-9D16-E16881312E59}" destId="{5706C5CC-3AD3-4310-B335-ECBDF5073436}" srcOrd="0" destOrd="0" presId="urn:microsoft.com/office/officeart/2008/layout/LinedList"/>
    <dgm:cxn modelId="{8CD6CE74-AD71-43C6-80C5-7C931CD492EB}" type="presOf" srcId="{B9EE8430-4D8D-4C2D-B5BE-B8EBC8172CF1}" destId="{40818248-BC9E-4DD0-B035-1E87DD45EF5E}" srcOrd="0" destOrd="0" presId="urn:microsoft.com/office/officeart/2008/layout/LinedList"/>
    <dgm:cxn modelId="{CA5B152A-7C7B-412D-941B-576BFF9A70CC}" srcId="{B9EE8430-4D8D-4C2D-B5BE-B8EBC8172CF1}" destId="{D36A66B0-972C-41F2-9D16-E16881312E59}" srcOrd="0" destOrd="0" parTransId="{2FE06EC8-0051-4BF4-A303-581A289AEC15}" sibTransId="{9E59B898-D07F-4327-840A-8FBAA1129BAA}"/>
    <dgm:cxn modelId="{67EAF94B-D330-4E6F-B4AE-388A3F8A4493}" type="presParOf" srcId="{40818248-BC9E-4DD0-B035-1E87DD45EF5E}" destId="{363A07DA-BE7B-4B0D-88E3-61C600772985}" srcOrd="0" destOrd="0" presId="urn:microsoft.com/office/officeart/2008/layout/LinedList"/>
    <dgm:cxn modelId="{964FBB37-5FB9-4516-ACAA-6D86DC52AFF6}" type="presParOf" srcId="{40818248-BC9E-4DD0-B035-1E87DD45EF5E}" destId="{D07A7C3B-C231-46C4-8A56-48EDD0A0579F}" srcOrd="1" destOrd="0" presId="urn:microsoft.com/office/officeart/2008/layout/LinedList"/>
    <dgm:cxn modelId="{4F6CE9B4-E25A-471C-B9A6-2EDAAD86C818}" type="presParOf" srcId="{D07A7C3B-C231-46C4-8A56-48EDD0A0579F}" destId="{5706C5CC-3AD3-4310-B335-ECBDF5073436}" srcOrd="0" destOrd="0" presId="urn:microsoft.com/office/officeart/2008/layout/LinedList"/>
    <dgm:cxn modelId="{555707DA-3939-45E6-A189-9DEDB801B83F}" type="presParOf" srcId="{D07A7C3B-C231-46C4-8A56-48EDD0A0579F}" destId="{D28D41F9-FE6A-4C2A-AF87-A95FF196DC6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150C41D4-7B86-4F4C-93D8-896C335CDAD8}"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59B860A6-6256-4564-ABB9-FDDD16A6205F}">
      <dgm:prSet phldrT="[Text]" custT="1"/>
      <dgm:spPr/>
      <dgm:t>
        <a:bodyPr/>
        <a:lstStyle/>
        <a:p>
          <a:r>
            <a:rPr lang="en-US" sz="1600" dirty="0" smtClean="0">
              <a:latin typeface="Georgia" panose="02040502050405020303" pitchFamily="18" charset="0"/>
            </a:rPr>
            <a:t>Grew up in England (1820–1903), sometimes called the </a:t>
          </a:r>
          <a:r>
            <a:rPr lang="en-US" sz="1600" b="1" dirty="0" smtClean="0">
              <a:latin typeface="Georgia" panose="02040502050405020303" pitchFamily="18" charset="0"/>
            </a:rPr>
            <a:t>second founder of Sociology.</a:t>
          </a:r>
          <a:endParaRPr lang="en-US" sz="1600" b="1" dirty="0">
            <a:latin typeface="Georgia" panose="02040502050405020303" pitchFamily="18" charset="0"/>
          </a:endParaRPr>
        </a:p>
      </dgm:t>
    </dgm:pt>
    <dgm:pt modelId="{80347455-357A-433F-8023-25CC29B7E397}" type="parTrans" cxnId="{B34F7509-DEBE-4C4D-B8C9-53DA03716A9A}">
      <dgm:prSet/>
      <dgm:spPr/>
      <dgm:t>
        <a:bodyPr/>
        <a:lstStyle/>
        <a:p>
          <a:endParaRPr lang="en-US" sz="2400">
            <a:latin typeface="Georgia" panose="02040502050405020303" pitchFamily="18" charset="0"/>
          </a:endParaRPr>
        </a:p>
      </dgm:t>
    </dgm:pt>
    <dgm:pt modelId="{47A0AEF8-E50A-4701-98A6-632A51CE8666}" type="sibTrans" cxnId="{B34F7509-DEBE-4C4D-B8C9-53DA03716A9A}">
      <dgm:prSet/>
      <dgm:spPr/>
      <dgm:t>
        <a:bodyPr/>
        <a:lstStyle/>
        <a:p>
          <a:endParaRPr lang="en-US" sz="2400">
            <a:latin typeface="Georgia" panose="02040502050405020303" pitchFamily="18" charset="0"/>
          </a:endParaRPr>
        </a:p>
      </dgm:t>
    </dgm:pt>
    <dgm:pt modelId="{F6F1A16E-B490-45A9-B439-31CF8A10CDDB}">
      <dgm:prSet phldrT="[Text]" custT="1"/>
      <dgm:spPr/>
      <dgm:t>
        <a:bodyPr/>
        <a:lstStyle/>
        <a:p>
          <a:r>
            <a:rPr lang="en-US" sz="1600" dirty="0" smtClean="0">
              <a:latin typeface="Georgia" panose="02040502050405020303" pitchFamily="18" charset="0"/>
            </a:rPr>
            <a:t>Coined the term </a:t>
          </a:r>
          <a:r>
            <a:rPr lang="en-US" sz="1600" b="1" dirty="0" smtClean="0">
              <a:latin typeface="Georgia" panose="02040502050405020303" pitchFamily="18" charset="0"/>
            </a:rPr>
            <a:t>“survival of the fittest.” </a:t>
          </a:r>
          <a:r>
            <a:rPr lang="en-US" sz="1600" dirty="0" smtClean="0">
              <a:latin typeface="Georgia" panose="02040502050405020303" pitchFamily="18" charset="0"/>
            </a:rPr>
            <a:t>Societies are evolving from a lower form (“barbarian”) to higher (“civilized”) forms. As generations pass, </a:t>
          </a:r>
          <a:r>
            <a:rPr lang="en-US" sz="1600" b="1" dirty="0" smtClean="0">
              <a:latin typeface="Georgia" panose="02040502050405020303" pitchFamily="18" charset="0"/>
            </a:rPr>
            <a:t>a society’s most capable and intelligent members (“the fittest”) survive, while the less capable die out.</a:t>
          </a:r>
          <a:r>
            <a:rPr lang="en-US" sz="1600" dirty="0" smtClean="0">
              <a:latin typeface="Georgia" panose="02040502050405020303" pitchFamily="18" charset="0"/>
            </a:rPr>
            <a:t> These fittest members produce a more advanced society—unless misguided do-gooders get in the way and help the less fit (the lower classes) survive.</a:t>
          </a:r>
          <a:endParaRPr lang="en-US" sz="1600" dirty="0">
            <a:latin typeface="Georgia" panose="02040502050405020303" pitchFamily="18" charset="0"/>
          </a:endParaRPr>
        </a:p>
      </dgm:t>
    </dgm:pt>
    <dgm:pt modelId="{FAA3B821-71D8-4FDB-9E6E-FF25487A14CF}" type="parTrans" cxnId="{A2BA382A-70F1-45E7-B08A-AD8FD2C19F4D}">
      <dgm:prSet/>
      <dgm:spPr/>
      <dgm:t>
        <a:bodyPr/>
        <a:lstStyle/>
        <a:p>
          <a:endParaRPr lang="en-US" sz="2400">
            <a:latin typeface="Georgia" panose="02040502050405020303" pitchFamily="18" charset="0"/>
          </a:endParaRPr>
        </a:p>
      </dgm:t>
    </dgm:pt>
    <dgm:pt modelId="{44816AD1-DF64-468C-88A2-569158E2E0A1}" type="sibTrans" cxnId="{A2BA382A-70F1-45E7-B08A-AD8FD2C19F4D}">
      <dgm:prSet/>
      <dgm:spPr/>
      <dgm:t>
        <a:bodyPr/>
        <a:lstStyle/>
        <a:p>
          <a:endParaRPr lang="en-US" sz="2400">
            <a:latin typeface="Georgia" panose="02040502050405020303" pitchFamily="18" charset="0"/>
          </a:endParaRPr>
        </a:p>
      </dgm:t>
    </dgm:pt>
    <dgm:pt modelId="{BF9436D0-3133-4451-8FD0-D2C39FF8FBBE}" type="pres">
      <dgm:prSet presAssocID="{150C41D4-7B86-4F4C-93D8-896C335CDAD8}" presName="vert0" presStyleCnt="0">
        <dgm:presLayoutVars>
          <dgm:dir/>
          <dgm:animOne val="branch"/>
          <dgm:animLvl val="lvl"/>
        </dgm:presLayoutVars>
      </dgm:prSet>
      <dgm:spPr/>
      <dgm:t>
        <a:bodyPr/>
        <a:lstStyle/>
        <a:p>
          <a:endParaRPr lang="en-US"/>
        </a:p>
      </dgm:t>
    </dgm:pt>
    <dgm:pt modelId="{CEBD4445-758E-4B7A-9331-38903C1D15C8}" type="pres">
      <dgm:prSet presAssocID="{59B860A6-6256-4564-ABB9-FDDD16A6205F}" presName="thickLine" presStyleLbl="alignNode1" presStyleIdx="0" presStyleCnt="2"/>
      <dgm:spPr/>
    </dgm:pt>
    <dgm:pt modelId="{0DEAEF90-ECBC-480E-AFB4-A33B3CDABEC6}" type="pres">
      <dgm:prSet presAssocID="{59B860A6-6256-4564-ABB9-FDDD16A6205F}" presName="horz1" presStyleCnt="0"/>
      <dgm:spPr/>
    </dgm:pt>
    <dgm:pt modelId="{6B3F884B-C331-4B4D-BBC0-6F987D27D26A}" type="pres">
      <dgm:prSet presAssocID="{59B860A6-6256-4564-ABB9-FDDD16A6205F}" presName="tx1" presStyleLbl="revTx" presStyleIdx="0" presStyleCnt="2"/>
      <dgm:spPr/>
      <dgm:t>
        <a:bodyPr/>
        <a:lstStyle/>
        <a:p>
          <a:endParaRPr lang="en-US"/>
        </a:p>
      </dgm:t>
    </dgm:pt>
    <dgm:pt modelId="{083BFBB9-C084-44CA-949E-EEB836F0DEE1}" type="pres">
      <dgm:prSet presAssocID="{59B860A6-6256-4564-ABB9-FDDD16A6205F}" presName="vert1" presStyleCnt="0"/>
      <dgm:spPr/>
    </dgm:pt>
    <dgm:pt modelId="{4D8EB99D-746A-423D-8D88-A9F89D7F6533}" type="pres">
      <dgm:prSet presAssocID="{F6F1A16E-B490-45A9-B439-31CF8A10CDDB}" presName="thickLine" presStyleLbl="alignNode1" presStyleIdx="1" presStyleCnt="2"/>
      <dgm:spPr/>
    </dgm:pt>
    <dgm:pt modelId="{502B670C-A2AA-4A1C-A866-D6CBC4E85F1E}" type="pres">
      <dgm:prSet presAssocID="{F6F1A16E-B490-45A9-B439-31CF8A10CDDB}" presName="horz1" presStyleCnt="0"/>
      <dgm:spPr/>
    </dgm:pt>
    <dgm:pt modelId="{C67BCE8C-FE0F-4280-956C-DB258169FAFC}" type="pres">
      <dgm:prSet presAssocID="{F6F1A16E-B490-45A9-B439-31CF8A10CDDB}" presName="tx1" presStyleLbl="revTx" presStyleIdx="1" presStyleCnt="2" custScaleY="215118"/>
      <dgm:spPr/>
      <dgm:t>
        <a:bodyPr/>
        <a:lstStyle/>
        <a:p>
          <a:endParaRPr lang="en-US"/>
        </a:p>
      </dgm:t>
    </dgm:pt>
    <dgm:pt modelId="{EC581A70-59A5-429A-890F-FBCF1C8E07EE}" type="pres">
      <dgm:prSet presAssocID="{F6F1A16E-B490-45A9-B439-31CF8A10CDDB}" presName="vert1" presStyleCnt="0"/>
      <dgm:spPr/>
    </dgm:pt>
  </dgm:ptLst>
  <dgm:cxnLst>
    <dgm:cxn modelId="{9B4A1BCA-91FE-45FF-841E-479586C9ED3F}" type="presOf" srcId="{59B860A6-6256-4564-ABB9-FDDD16A6205F}" destId="{6B3F884B-C331-4B4D-BBC0-6F987D27D26A}" srcOrd="0" destOrd="0" presId="urn:microsoft.com/office/officeart/2008/layout/LinedList"/>
    <dgm:cxn modelId="{36DE85D6-0B9E-4FC3-B9C3-DF7F5AB98633}" type="presOf" srcId="{150C41D4-7B86-4F4C-93D8-896C335CDAD8}" destId="{BF9436D0-3133-4451-8FD0-D2C39FF8FBBE}" srcOrd="0" destOrd="0" presId="urn:microsoft.com/office/officeart/2008/layout/LinedList"/>
    <dgm:cxn modelId="{E34AAF38-C13B-4763-B64A-380F97DDF9B9}" type="presOf" srcId="{F6F1A16E-B490-45A9-B439-31CF8A10CDDB}" destId="{C67BCE8C-FE0F-4280-956C-DB258169FAFC}" srcOrd="0" destOrd="0" presId="urn:microsoft.com/office/officeart/2008/layout/LinedList"/>
    <dgm:cxn modelId="{B34F7509-DEBE-4C4D-B8C9-53DA03716A9A}" srcId="{150C41D4-7B86-4F4C-93D8-896C335CDAD8}" destId="{59B860A6-6256-4564-ABB9-FDDD16A6205F}" srcOrd="0" destOrd="0" parTransId="{80347455-357A-433F-8023-25CC29B7E397}" sibTransId="{47A0AEF8-E50A-4701-98A6-632A51CE8666}"/>
    <dgm:cxn modelId="{A2BA382A-70F1-45E7-B08A-AD8FD2C19F4D}" srcId="{150C41D4-7B86-4F4C-93D8-896C335CDAD8}" destId="{F6F1A16E-B490-45A9-B439-31CF8A10CDDB}" srcOrd="1" destOrd="0" parTransId="{FAA3B821-71D8-4FDB-9E6E-FF25487A14CF}" sibTransId="{44816AD1-DF64-468C-88A2-569158E2E0A1}"/>
    <dgm:cxn modelId="{B7CB28ED-AC5D-47B1-B9A1-B5DAF51472F1}" type="presParOf" srcId="{BF9436D0-3133-4451-8FD0-D2C39FF8FBBE}" destId="{CEBD4445-758E-4B7A-9331-38903C1D15C8}" srcOrd="0" destOrd="0" presId="urn:microsoft.com/office/officeart/2008/layout/LinedList"/>
    <dgm:cxn modelId="{12C7FE93-B204-4E49-A992-2CD0739460D4}" type="presParOf" srcId="{BF9436D0-3133-4451-8FD0-D2C39FF8FBBE}" destId="{0DEAEF90-ECBC-480E-AFB4-A33B3CDABEC6}" srcOrd="1" destOrd="0" presId="urn:microsoft.com/office/officeart/2008/layout/LinedList"/>
    <dgm:cxn modelId="{1FA5E18F-1B9D-4E9C-ACC1-87DAD6359450}" type="presParOf" srcId="{0DEAEF90-ECBC-480E-AFB4-A33B3CDABEC6}" destId="{6B3F884B-C331-4B4D-BBC0-6F987D27D26A}" srcOrd="0" destOrd="0" presId="urn:microsoft.com/office/officeart/2008/layout/LinedList"/>
    <dgm:cxn modelId="{6E0555C0-FCD2-459C-AC02-E04C89210F3E}" type="presParOf" srcId="{0DEAEF90-ECBC-480E-AFB4-A33B3CDABEC6}" destId="{083BFBB9-C084-44CA-949E-EEB836F0DEE1}" srcOrd="1" destOrd="0" presId="urn:microsoft.com/office/officeart/2008/layout/LinedList"/>
    <dgm:cxn modelId="{B06C1268-1823-45D3-89C9-7294F73D0A6F}" type="presParOf" srcId="{BF9436D0-3133-4451-8FD0-D2C39FF8FBBE}" destId="{4D8EB99D-746A-423D-8D88-A9F89D7F6533}" srcOrd="2" destOrd="0" presId="urn:microsoft.com/office/officeart/2008/layout/LinedList"/>
    <dgm:cxn modelId="{3ED759A3-6D86-4680-AE29-C267535093ED}" type="presParOf" srcId="{BF9436D0-3133-4451-8FD0-D2C39FF8FBBE}" destId="{502B670C-A2AA-4A1C-A866-D6CBC4E85F1E}" srcOrd="3" destOrd="0" presId="urn:microsoft.com/office/officeart/2008/layout/LinedList"/>
    <dgm:cxn modelId="{F25A2DDD-99DE-4B0C-B2F6-C854C0ACDBBB}" type="presParOf" srcId="{502B670C-A2AA-4A1C-A866-D6CBC4E85F1E}" destId="{C67BCE8C-FE0F-4280-956C-DB258169FAFC}" srcOrd="0" destOrd="0" presId="urn:microsoft.com/office/officeart/2008/layout/LinedList"/>
    <dgm:cxn modelId="{C07C105B-55E2-493B-B079-494A36B4A95E}" type="presParOf" srcId="{502B670C-A2AA-4A1C-A866-D6CBC4E85F1E}" destId="{EC581A70-59A5-429A-890F-FBCF1C8E07EE}"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E8287A95-8ADB-481B-9DF6-7113FB797788}"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87D31919-B419-4BC8-861B-05ACC2054AE7}">
      <dgm:prSet/>
      <dgm:spPr/>
      <dgm:t>
        <a:bodyPr/>
        <a:lstStyle/>
        <a:p>
          <a:r>
            <a:rPr lang="en-US" dirty="0" smtClean="0">
              <a:latin typeface="Georgia" panose="02040502050405020303" pitchFamily="18" charset="0"/>
            </a:rPr>
            <a:t>Spencer called this principle the survival of the fittest. Although Spencer coined this phrase, it usually is credited to his contemporary, Charles Darwin. </a:t>
          </a:r>
          <a:endParaRPr lang="en-US" dirty="0"/>
        </a:p>
      </dgm:t>
    </dgm:pt>
    <dgm:pt modelId="{20EA8660-517E-465E-88E4-AD5840713041}" type="parTrans" cxnId="{4B97B662-8814-487A-8746-37D3BDCEE20B}">
      <dgm:prSet/>
      <dgm:spPr/>
      <dgm:t>
        <a:bodyPr/>
        <a:lstStyle/>
        <a:p>
          <a:endParaRPr lang="en-US"/>
        </a:p>
      </dgm:t>
    </dgm:pt>
    <dgm:pt modelId="{4EB38FD2-BDE4-468A-834D-55E6ABB03DAD}" type="sibTrans" cxnId="{4B97B662-8814-487A-8746-37D3BDCEE20B}">
      <dgm:prSet/>
      <dgm:spPr/>
      <dgm:t>
        <a:bodyPr/>
        <a:lstStyle/>
        <a:p>
          <a:endParaRPr lang="en-US"/>
        </a:p>
      </dgm:t>
    </dgm:pt>
    <dgm:pt modelId="{8A4667C6-D62A-4AB5-AB67-552770072B88}">
      <dgm:prSet/>
      <dgm:spPr/>
      <dgm:t>
        <a:bodyPr/>
        <a:lstStyle/>
        <a:p>
          <a:r>
            <a:rPr lang="en-US" dirty="0" smtClean="0">
              <a:latin typeface="Georgia" panose="02040502050405020303" pitchFamily="18" charset="0"/>
            </a:rPr>
            <a:t>He  proposed that </a:t>
          </a:r>
          <a:r>
            <a:rPr lang="en-US" b="1" dirty="0" smtClean="0">
              <a:latin typeface="Georgia" panose="02040502050405020303" pitchFamily="18" charset="0"/>
            </a:rPr>
            <a:t>societies evolve over time as the fittest adapt to their environment,</a:t>
          </a:r>
          <a:r>
            <a:rPr lang="en-US" dirty="0" smtClean="0">
              <a:latin typeface="Georgia" panose="02040502050405020303" pitchFamily="18" charset="0"/>
            </a:rPr>
            <a:t> Darwin applied this idea to organisms. Because Darwin is better known, Spencer’s idea is called Social Darwinism. </a:t>
          </a:r>
          <a:endParaRPr lang="en-US" dirty="0">
            <a:latin typeface="Georgia" panose="02040502050405020303" pitchFamily="18" charset="0"/>
          </a:endParaRPr>
        </a:p>
      </dgm:t>
    </dgm:pt>
    <dgm:pt modelId="{7889C242-DABE-4F9C-B1FA-184F1092F7CE}" type="parTrans" cxnId="{C96F19FE-91C6-4E8B-8D0A-A87E68B4EBAB}">
      <dgm:prSet/>
      <dgm:spPr/>
      <dgm:t>
        <a:bodyPr/>
        <a:lstStyle/>
        <a:p>
          <a:endParaRPr lang="en-US"/>
        </a:p>
      </dgm:t>
    </dgm:pt>
    <dgm:pt modelId="{761BD611-98AE-41B6-A859-0A539B688344}" type="sibTrans" cxnId="{C96F19FE-91C6-4E8B-8D0A-A87E68B4EBAB}">
      <dgm:prSet/>
      <dgm:spPr/>
      <dgm:t>
        <a:bodyPr/>
        <a:lstStyle/>
        <a:p>
          <a:endParaRPr lang="en-US"/>
        </a:p>
      </dgm:t>
    </dgm:pt>
    <dgm:pt modelId="{34A37306-588F-4EFA-BFC4-44B0744FD10A}" type="pres">
      <dgm:prSet presAssocID="{E8287A95-8ADB-481B-9DF6-7113FB797788}" presName="vert0" presStyleCnt="0">
        <dgm:presLayoutVars>
          <dgm:dir/>
          <dgm:animOne val="branch"/>
          <dgm:animLvl val="lvl"/>
        </dgm:presLayoutVars>
      </dgm:prSet>
      <dgm:spPr/>
      <dgm:t>
        <a:bodyPr/>
        <a:lstStyle/>
        <a:p>
          <a:endParaRPr lang="en-US"/>
        </a:p>
      </dgm:t>
    </dgm:pt>
    <dgm:pt modelId="{899BCE41-41F1-4CAE-B1FA-5E5B4F1BDD35}" type="pres">
      <dgm:prSet presAssocID="{87D31919-B419-4BC8-861B-05ACC2054AE7}" presName="thickLine" presStyleLbl="alignNode1" presStyleIdx="0" presStyleCnt="2"/>
      <dgm:spPr/>
    </dgm:pt>
    <dgm:pt modelId="{36EF29EE-BC07-472B-9084-39995F92A967}" type="pres">
      <dgm:prSet presAssocID="{87D31919-B419-4BC8-861B-05ACC2054AE7}" presName="horz1" presStyleCnt="0"/>
      <dgm:spPr/>
    </dgm:pt>
    <dgm:pt modelId="{C40ED4C7-68B3-4B6A-9384-D8BF571B3A79}" type="pres">
      <dgm:prSet presAssocID="{87D31919-B419-4BC8-861B-05ACC2054AE7}" presName="tx1" presStyleLbl="revTx" presStyleIdx="0" presStyleCnt="2"/>
      <dgm:spPr/>
      <dgm:t>
        <a:bodyPr/>
        <a:lstStyle/>
        <a:p>
          <a:endParaRPr lang="en-US"/>
        </a:p>
      </dgm:t>
    </dgm:pt>
    <dgm:pt modelId="{69F20698-05C3-484C-A64A-F4F360E58CEA}" type="pres">
      <dgm:prSet presAssocID="{87D31919-B419-4BC8-861B-05ACC2054AE7}" presName="vert1" presStyleCnt="0"/>
      <dgm:spPr/>
    </dgm:pt>
    <dgm:pt modelId="{F4FDED6F-8A9A-487C-94F7-DC3A85577A35}" type="pres">
      <dgm:prSet presAssocID="{8A4667C6-D62A-4AB5-AB67-552770072B88}" presName="thickLine" presStyleLbl="alignNode1" presStyleIdx="1" presStyleCnt="2"/>
      <dgm:spPr/>
    </dgm:pt>
    <dgm:pt modelId="{ECFE9BE7-6851-41D7-AA65-5A00707FE155}" type="pres">
      <dgm:prSet presAssocID="{8A4667C6-D62A-4AB5-AB67-552770072B88}" presName="horz1" presStyleCnt="0"/>
      <dgm:spPr/>
    </dgm:pt>
    <dgm:pt modelId="{6A9E0442-2C91-4DA0-AD61-05261AB720DC}" type="pres">
      <dgm:prSet presAssocID="{8A4667C6-D62A-4AB5-AB67-552770072B88}" presName="tx1" presStyleLbl="revTx" presStyleIdx="1" presStyleCnt="2"/>
      <dgm:spPr/>
      <dgm:t>
        <a:bodyPr/>
        <a:lstStyle/>
        <a:p>
          <a:endParaRPr lang="en-US"/>
        </a:p>
      </dgm:t>
    </dgm:pt>
    <dgm:pt modelId="{90A4B807-7C3F-4ADA-96B1-3434A0041B78}" type="pres">
      <dgm:prSet presAssocID="{8A4667C6-D62A-4AB5-AB67-552770072B88}" presName="vert1" presStyleCnt="0"/>
      <dgm:spPr/>
    </dgm:pt>
  </dgm:ptLst>
  <dgm:cxnLst>
    <dgm:cxn modelId="{E8D53296-3CD0-420E-BE43-0431C67324C5}" type="presOf" srcId="{8A4667C6-D62A-4AB5-AB67-552770072B88}" destId="{6A9E0442-2C91-4DA0-AD61-05261AB720DC}" srcOrd="0" destOrd="0" presId="urn:microsoft.com/office/officeart/2008/layout/LinedList"/>
    <dgm:cxn modelId="{19583376-C753-4B70-BEC1-E51F4F98D82F}" type="presOf" srcId="{87D31919-B419-4BC8-861B-05ACC2054AE7}" destId="{C40ED4C7-68B3-4B6A-9384-D8BF571B3A79}" srcOrd="0" destOrd="0" presId="urn:microsoft.com/office/officeart/2008/layout/LinedList"/>
    <dgm:cxn modelId="{477E2F5A-3BC4-4B5C-AE2F-25A7F0E4AF8D}" type="presOf" srcId="{E8287A95-8ADB-481B-9DF6-7113FB797788}" destId="{34A37306-588F-4EFA-BFC4-44B0744FD10A}" srcOrd="0" destOrd="0" presId="urn:microsoft.com/office/officeart/2008/layout/LinedList"/>
    <dgm:cxn modelId="{C96F19FE-91C6-4E8B-8D0A-A87E68B4EBAB}" srcId="{E8287A95-8ADB-481B-9DF6-7113FB797788}" destId="{8A4667C6-D62A-4AB5-AB67-552770072B88}" srcOrd="1" destOrd="0" parTransId="{7889C242-DABE-4F9C-B1FA-184F1092F7CE}" sibTransId="{761BD611-98AE-41B6-A859-0A539B688344}"/>
    <dgm:cxn modelId="{4B97B662-8814-487A-8746-37D3BDCEE20B}" srcId="{E8287A95-8ADB-481B-9DF6-7113FB797788}" destId="{87D31919-B419-4BC8-861B-05ACC2054AE7}" srcOrd="0" destOrd="0" parTransId="{20EA8660-517E-465E-88E4-AD5840713041}" sibTransId="{4EB38FD2-BDE4-468A-834D-55E6ABB03DAD}"/>
    <dgm:cxn modelId="{7ED5690C-D944-4252-8541-099ED3035DC2}" type="presParOf" srcId="{34A37306-588F-4EFA-BFC4-44B0744FD10A}" destId="{899BCE41-41F1-4CAE-B1FA-5E5B4F1BDD35}" srcOrd="0" destOrd="0" presId="urn:microsoft.com/office/officeart/2008/layout/LinedList"/>
    <dgm:cxn modelId="{361F1D62-7D9E-44A5-AD84-36579B06AC69}" type="presParOf" srcId="{34A37306-588F-4EFA-BFC4-44B0744FD10A}" destId="{36EF29EE-BC07-472B-9084-39995F92A967}" srcOrd="1" destOrd="0" presId="urn:microsoft.com/office/officeart/2008/layout/LinedList"/>
    <dgm:cxn modelId="{02081535-11C6-4C1D-AA0F-8B2147DBDC9A}" type="presParOf" srcId="{36EF29EE-BC07-472B-9084-39995F92A967}" destId="{C40ED4C7-68B3-4B6A-9384-D8BF571B3A79}" srcOrd="0" destOrd="0" presId="urn:microsoft.com/office/officeart/2008/layout/LinedList"/>
    <dgm:cxn modelId="{351D8D62-CBE9-46B1-B00F-CCDBFD8A2D23}" type="presParOf" srcId="{36EF29EE-BC07-472B-9084-39995F92A967}" destId="{69F20698-05C3-484C-A64A-F4F360E58CEA}" srcOrd="1" destOrd="0" presId="urn:microsoft.com/office/officeart/2008/layout/LinedList"/>
    <dgm:cxn modelId="{06AF7D12-2914-4424-940D-867EA60947CC}" type="presParOf" srcId="{34A37306-588F-4EFA-BFC4-44B0744FD10A}" destId="{F4FDED6F-8A9A-487C-94F7-DC3A85577A35}" srcOrd="2" destOrd="0" presId="urn:microsoft.com/office/officeart/2008/layout/LinedList"/>
    <dgm:cxn modelId="{110F34C6-4920-42E5-8D95-E948184A3DBC}" type="presParOf" srcId="{34A37306-588F-4EFA-BFC4-44B0744FD10A}" destId="{ECFE9BE7-6851-41D7-AA65-5A00707FE155}" srcOrd="3" destOrd="0" presId="urn:microsoft.com/office/officeart/2008/layout/LinedList"/>
    <dgm:cxn modelId="{88E5BF24-C7CB-43E8-B464-476D63F278F3}" type="presParOf" srcId="{ECFE9BE7-6851-41D7-AA65-5A00707FE155}" destId="{6A9E0442-2C91-4DA0-AD61-05261AB720DC}" srcOrd="0" destOrd="0" presId="urn:microsoft.com/office/officeart/2008/layout/LinedList"/>
    <dgm:cxn modelId="{EBAE3024-A03E-4345-A583-A872B798BE93}" type="presParOf" srcId="{ECFE9BE7-6851-41D7-AA65-5A00707FE155}" destId="{90A4B807-7C3F-4ADA-96B1-3434A0041B78}"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49E05A9B-B5F5-4095-A344-A5E91D88FC06}"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45571D97-085E-4744-82AC-8445D8FA9C85}">
      <dgm:prSet/>
      <dgm:spPr/>
      <dgm:t>
        <a:bodyPr/>
        <a:lstStyle/>
        <a:p>
          <a:r>
            <a:rPr lang="en-US" dirty="0" smtClean="0">
              <a:latin typeface="Georgia" panose="02040502050405020303" pitchFamily="18" charset="0"/>
              <a:cs typeface="Times New Roman" panose="02020603050405020304" pitchFamily="18" charset="0"/>
            </a:rPr>
            <a:t>Charles Darwin’s notion of survival of the fittest - those species of animals best adapted to the environment survived and prospered, whereas those poorly adapted died out.</a:t>
          </a:r>
          <a:endParaRPr lang="en-US" dirty="0">
            <a:latin typeface="Georgia" panose="02040502050405020303" pitchFamily="18" charset="0"/>
            <a:cs typeface="Times New Roman" panose="02020603050405020304" pitchFamily="18" charset="0"/>
          </a:endParaRPr>
        </a:p>
      </dgm:t>
    </dgm:pt>
    <dgm:pt modelId="{41C70EA9-D449-4E83-A602-3436110231EC}" type="parTrans" cxnId="{1ED18399-7B6D-4ABF-A0F9-5A8BA6DC077F}">
      <dgm:prSet/>
      <dgm:spPr/>
      <dgm:t>
        <a:bodyPr/>
        <a:lstStyle/>
        <a:p>
          <a:endParaRPr lang="en-US">
            <a:latin typeface="Georgia" panose="02040502050405020303" pitchFamily="18" charset="0"/>
          </a:endParaRPr>
        </a:p>
      </dgm:t>
    </dgm:pt>
    <dgm:pt modelId="{F8694BA3-C726-4D3A-A945-26F7DC27509E}" type="sibTrans" cxnId="{1ED18399-7B6D-4ABF-A0F9-5A8BA6DC077F}">
      <dgm:prSet/>
      <dgm:spPr/>
      <dgm:t>
        <a:bodyPr/>
        <a:lstStyle/>
        <a:p>
          <a:endParaRPr lang="en-US">
            <a:latin typeface="Georgia" panose="02040502050405020303" pitchFamily="18" charset="0"/>
          </a:endParaRPr>
        </a:p>
      </dgm:t>
    </dgm:pt>
    <dgm:pt modelId="{BE94CBC1-1A41-4123-834D-0098D9B1A83B}">
      <dgm:prSet/>
      <dgm:spPr/>
      <dgm:t>
        <a:bodyPr/>
        <a:lstStyle/>
        <a:p>
          <a:r>
            <a:rPr lang="en-US" dirty="0" smtClean="0">
              <a:latin typeface="Georgia" panose="02040502050405020303" pitchFamily="18" charset="0"/>
              <a:cs typeface="Times New Roman" panose="02020603050405020304" pitchFamily="18" charset="0"/>
            </a:rPr>
            <a:t>Spencer reasoned that people who could not successfully compete in modern society were poorly adapted to their environment and were therefore inferior. </a:t>
          </a:r>
          <a:r>
            <a:rPr lang="en-US" dirty="0" smtClean="0">
              <a:latin typeface="Georgia" panose="02040502050405020303" pitchFamily="18" charset="0"/>
            </a:rPr>
            <a:t>Spencer thought that </a:t>
          </a:r>
          <a:r>
            <a:rPr lang="en-US" b="1" dirty="0" smtClean="0">
              <a:latin typeface="Georgia" panose="02040502050405020303" pitchFamily="18" charset="0"/>
            </a:rPr>
            <a:t>helping the poor was wrong,</a:t>
          </a:r>
          <a:r>
            <a:rPr lang="en-US" dirty="0" smtClean="0">
              <a:latin typeface="Georgia" panose="02040502050405020303" pitchFamily="18" charset="0"/>
            </a:rPr>
            <a:t> that this merely helped the “less fit” survive.</a:t>
          </a:r>
          <a:endParaRPr lang="en-US" dirty="0">
            <a:latin typeface="Georgia" panose="02040502050405020303" pitchFamily="18" charset="0"/>
            <a:cs typeface="Times New Roman" panose="02020603050405020304" pitchFamily="18" charset="0"/>
          </a:endParaRPr>
        </a:p>
      </dgm:t>
    </dgm:pt>
    <dgm:pt modelId="{8B78B630-8BD6-47BD-B43B-D8841D36FAD5}" type="parTrans" cxnId="{65649E19-3798-42EC-BB8B-C0E23EF41822}">
      <dgm:prSet/>
      <dgm:spPr/>
      <dgm:t>
        <a:bodyPr/>
        <a:lstStyle/>
        <a:p>
          <a:endParaRPr lang="en-US">
            <a:latin typeface="Georgia" panose="02040502050405020303" pitchFamily="18" charset="0"/>
          </a:endParaRPr>
        </a:p>
      </dgm:t>
    </dgm:pt>
    <dgm:pt modelId="{4D8E1E2D-F6DA-4D84-9D71-F1E8DAE8D7C9}" type="sibTrans" cxnId="{65649E19-3798-42EC-BB8B-C0E23EF41822}">
      <dgm:prSet/>
      <dgm:spPr/>
      <dgm:t>
        <a:bodyPr/>
        <a:lstStyle/>
        <a:p>
          <a:endParaRPr lang="en-US">
            <a:latin typeface="Georgia" panose="02040502050405020303" pitchFamily="18" charset="0"/>
          </a:endParaRPr>
        </a:p>
      </dgm:t>
    </dgm:pt>
    <dgm:pt modelId="{B02DA828-4C4E-428D-A1B6-98EC25D1144E}" type="pres">
      <dgm:prSet presAssocID="{49E05A9B-B5F5-4095-A344-A5E91D88FC06}" presName="vert0" presStyleCnt="0">
        <dgm:presLayoutVars>
          <dgm:dir/>
          <dgm:animOne val="branch"/>
          <dgm:animLvl val="lvl"/>
        </dgm:presLayoutVars>
      </dgm:prSet>
      <dgm:spPr/>
      <dgm:t>
        <a:bodyPr/>
        <a:lstStyle/>
        <a:p>
          <a:endParaRPr lang="en-US"/>
        </a:p>
      </dgm:t>
    </dgm:pt>
    <dgm:pt modelId="{D3F82251-A586-4A86-AA75-768F51E46581}" type="pres">
      <dgm:prSet presAssocID="{45571D97-085E-4744-82AC-8445D8FA9C85}" presName="thickLine" presStyleLbl="alignNode1" presStyleIdx="0" presStyleCnt="2"/>
      <dgm:spPr/>
    </dgm:pt>
    <dgm:pt modelId="{33E90C74-613E-4EA8-91F5-54084A5AE6FA}" type="pres">
      <dgm:prSet presAssocID="{45571D97-085E-4744-82AC-8445D8FA9C85}" presName="horz1" presStyleCnt="0"/>
      <dgm:spPr/>
    </dgm:pt>
    <dgm:pt modelId="{DB364237-FD8B-49C6-B2DD-F7699049B52B}" type="pres">
      <dgm:prSet presAssocID="{45571D97-085E-4744-82AC-8445D8FA9C85}" presName="tx1" presStyleLbl="revTx" presStyleIdx="0" presStyleCnt="2"/>
      <dgm:spPr/>
      <dgm:t>
        <a:bodyPr/>
        <a:lstStyle/>
        <a:p>
          <a:endParaRPr lang="en-US"/>
        </a:p>
      </dgm:t>
    </dgm:pt>
    <dgm:pt modelId="{E331F36E-5AC3-4D78-89F2-117B40424F0B}" type="pres">
      <dgm:prSet presAssocID="{45571D97-085E-4744-82AC-8445D8FA9C85}" presName="vert1" presStyleCnt="0"/>
      <dgm:spPr/>
    </dgm:pt>
    <dgm:pt modelId="{1A1FF87A-D5D6-4CA4-AC74-EC518168346D}" type="pres">
      <dgm:prSet presAssocID="{BE94CBC1-1A41-4123-834D-0098D9B1A83B}" presName="thickLine" presStyleLbl="alignNode1" presStyleIdx="1" presStyleCnt="2"/>
      <dgm:spPr/>
    </dgm:pt>
    <dgm:pt modelId="{350E7DD0-94D9-4030-8F6C-192A0F9AA852}" type="pres">
      <dgm:prSet presAssocID="{BE94CBC1-1A41-4123-834D-0098D9B1A83B}" presName="horz1" presStyleCnt="0"/>
      <dgm:spPr/>
    </dgm:pt>
    <dgm:pt modelId="{0C19F070-35DD-4C13-AB99-91ADB24C41C0}" type="pres">
      <dgm:prSet presAssocID="{BE94CBC1-1A41-4123-834D-0098D9B1A83B}" presName="tx1" presStyleLbl="revTx" presStyleIdx="1" presStyleCnt="2"/>
      <dgm:spPr/>
      <dgm:t>
        <a:bodyPr/>
        <a:lstStyle/>
        <a:p>
          <a:endParaRPr lang="en-US"/>
        </a:p>
      </dgm:t>
    </dgm:pt>
    <dgm:pt modelId="{2DB85427-9B4C-4118-89FB-8263603F09DF}" type="pres">
      <dgm:prSet presAssocID="{BE94CBC1-1A41-4123-834D-0098D9B1A83B}" presName="vert1" presStyleCnt="0"/>
      <dgm:spPr/>
    </dgm:pt>
  </dgm:ptLst>
  <dgm:cxnLst>
    <dgm:cxn modelId="{C237D465-0141-479A-9182-8F28447AF8DF}" type="presOf" srcId="{BE94CBC1-1A41-4123-834D-0098D9B1A83B}" destId="{0C19F070-35DD-4C13-AB99-91ADB24C41C0}" srcOrd="0" destOrd="0" presId="urn:microsoft.com/office/officeart/2008/layout/LinedList"/>
    <dgm:cxn modelId="{65649E19-3798-42EC-BB8B-C0E23EF41822}" srcId="{49E05A9B-B5F5-4095-A344-A5E91D88FC06}" destId="{BE94CBC1-1A41-4123-834D-0098D9B1A83B}" srcOrd="1" destOrd="0" parTransId="{8B78B630-8BD6-47BD-B43B-D8841D36FAD5}" sibTransId="{4D8E1E2D-F6DA-4D84-9D71-F1E8DAE8D7C9}"/>
    <dgm:cxn modelId="{1ED18399-7B6D-4ABF-A0F9-5A8BA6DC077F}" srcId="{49E05A9B-B5F5-4095-A344-A5E91D88FC06}" destId="{45571D97-085E-4744-82AC-8445D8FA9C85}" srcOrd="0" destOrd="0" parTransId="{41C70EA9-D449-4E83-A602-3436110231EC}" sibTransId="{F8694BA3-C726-4D3A-A945-26F7DC27509E}"/>
    <dgm:cxn modelId="{77CF702E-33D1-4D06-AAEE-DF28EB3EF274}" type="presOf" srcId="{45571D97-085E-4744-82AC-8445D8FA9C85}" destId="{DB364237-FD8B-49C6-B2DD-F7699049B52B}" srcOrd="0" destOrd="0" presId="urn:microsoft.com/office/officeart/2008/layout/LinedList"/>
    <dgm:cxn modelId="{87760987-C870-42EC-86FE-BBC7B78D3258}" type="presOf" srcId="{49E05A9B-B5F5-4095-A344-A5E91D88FC06}" destId="{B02DA828-4C4E-428D-A1B6-98EC25D1144E}" srcOrd="0" destOrd="0" presId="urn:microsoft.com/office/officeart/2008/layout/LinedList"/>
    <dgm:cxn modelId="{F670B84B-BAF7-4191-A348-3A34618F7AFD}" type="presParOf" srcId="{B02DA828-4C4E-428D-A1B6-98EC25D1144E}" destId="{D3F82251-A586-4A86-AA75-768F51E46581}" srcOrd="0" destOrd="0" presId="urn:microsoft.com/office/officeart/2008/layout/LinedList"/>
    <dgm:cxn modelId="{98ABF987-633A-4DEC-BDC7-D043265E7842}" type="presParOf" srcId="{B02DA828-4C4E-428D-A1B6-98EC25D1144E}" destId="{33E90C74-613E-4EA8-91F5-54084A5AE6FA}" srcOrd="1" destOrd="0" presId="urn:microsoft.com/office/officeart/2008/layout/LinedList"/>
    <dgm:cxn modelId="{35272387-3B8E-41A3-8390-75B20A5E67F0}" type="presParOf" srcId="{33E90C74-613E-4EA8-91F5-54084A5AE6FA}" destId="{DB364237-FD8B-49C6-B2DD-F7699049B52B}" srcOrd="0" destOrd="0" presId="urn:microsoft.com/office/officeart/2008/layout/LinedList"/>
    <dgm:cxn modelId="{6AF5E54C-06EA-4D67-AEBF-B2C330BA33AF}" type="presParOf" srcId="{33E90C74-613E-4EA8-91F5-54084A5AE6FA}" destId="{E331F36E-5AC3-4D78-89F2-117B40424F0B}" srcOrd="1" destOrd="0" presId="urn:microsoft.com/office/officeart/2008/layout/LinedList"/>
    <dgm:cxn modelId="{9E6BFEC2-2B38-43D6-9C84-8F0C89D4F90D}" type="presParOf" srcId="{B02DA828-4C4E-428D-A1B6-98EC25D1144E}" destId="{1A1FF87A-D5D6-4CA4-AC74-EC518168346D}" srcOrd="2" destOrd="0" presId="urn:microsoft.com/office/officeart/2008/layout/LinedList"/>
    <dgm:cxn modelId="{F547E8D2-F95A-4289-94F2-84A6CE084AEF}" type="presParOf" srcId="{B02DA828-4C4E-428D-A1B6-98EC25D1144E}" destId="{350E7DD0-94D9-4030-8F6C-192A0F9AA852}" srcOrd="3" destOrd="0" presId="urn:microsoft.com/office/officeart/2008/layout/LinedList"/>
    <dgm:cxn modelId="{4253451C-F654-49A1-8DD5-25075DD581FA}" type="presParOf" srcId="{350E7DD0-94D9-4030-8F6C-192A0F9AA852}" destId="{0C19F070-35DD-4C13-AB99-91ADB24C41C0}" srcOrd="0" destOrd="0" presId="urn:microsoft.com/office/officeart/2008/layout/LinedList"/>
    <dgm:cxn modelId="{4AC3F76A-EB8F-4F7E-B70C-AFD82E78F250}" type="presParOf" srcId="{350E7DD0-94D9-4030-8F6C-192A0F9AA852}" destId="{2DB85427-9B4C-4118-89FB-8263603F09D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17146-BC91-4E8D-AC45-FFCAAD8FE52D}">
      <dsp:nvSpPr>
        <dsp:cNvPr id="0" name=""/>
        <dsp:cNvSpPr/>
      </dsp:nvSpPr>
      <dsp:spPr>
        <a:xfrm>
          <a:off x="0" y="517"/>
          <a:ext cx="8356416"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ECE6FB-EA56-4338-8D45-5AEC1DA5CFA3}">
      <dsp:nvSpPr>
        <dsp:cNvPr id="0" name=""/>
        <dsp:cNvSpPr/>
      </dsp:nvSpPr>
      <dsp:spPr>
        <a:xfrm>
          <a:off x="0" y="517"/>
          <a:ext cx="8356416" cy="1058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ctr" defTabSz="1778000">
            <a:lnSpc>
              <a:spcPct val="90000"/>
            </a:lnSpc>
            <a:spcBef>
              <a:spcPct val="0"/>
            </a:spcBef>
            <a:spcAft>
              <a:spcPct val="35000"/>
            </a:spcAft>
          </a:pPr>
          <a:r>
            <a:rPr lang="en-US" altLang="ko-KR" sz="4000" b="1" kern="1200" dirty="0" smtClean="0">
              <a:latin typeface="Georgia" panose="02040502050405020303" pitchFamily="18" charset="0"/>
              <a:cs typeface="Arial" panose="020B0604020202020204" pitchFamily="34" charset="0"/>
            </a:rPr>
            <a:t>Introduction to Sociology</a:t>
          </a:r>
        </a:p>
        <a:p>
          <a:pPr lvl="0" algn="ctr" defTabSz="1778000">
            <a:lnSpc>
              <a:spcPct val="90000"/>
            </a:lnSpc>
            <a:spcBef>
              <a:spcPct val="0"/>
            </a:spcBef>
            <a:spcAft>
              <a:spcPct val="35000"/>
            </a:spcAft>
          </a:pPr>
          <a:r>
            <a:rPr lang="en-US" altLang="ko-KR" sz="2600" i="1" kern="1200" dirty="0" smtClean="0">
              <a:latin typeface="Georgia" panose="02040502050405020303" pitchFamily="18" charset="0"/>
              <a:cs typeface="Arial" panose="020B0604020202020204" pitchFamily="34" charset="0"/>
            </a:rPr>
            <a:t>Origins and Development</a:t>
          </a:r>
          <a:endParaRPr lang="en-US" sz="2600" kern="1200" dirty="0"/>
        </a:p>
      </dsp:txBody>
      <dsp:txXfrm>
        <a:off x="0" y="517"/>
        <a:ext cx="8356416" cy="10582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01F04-2948-4328-A435-5C647A7DFCB8}">
      <dsp:nvSpPr>
        <dsp:cNvPr id="0" name=""/>
        <dsp:cNvSpPr/>
      </dsp:nvSpPr>
      <dsp:spPr>
        <a:xfrm>
          <a:off x="0" y="6397"/>
          <a:ext cx="9326507" cy="617760"/>
        </a:xfrm>
        <a:prstGeom prst="roundRect">
          <a:avLst/>
        </a:prstGeom>
        <a:solidFill>
          <a:srgbClr val="FFC000"/>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Georgia" panose="02040502050405020303" pitchFamily="18" charset="0"/>
            </a:rPr>
            <a:t>Society</a:t>
          </a:r>
          <a:r>
            <a:rPr lang="en-US" sz="2000" kern="1200" dirty="0" smtClean="0">
              <a:latin typeface="Georgia" panose="02040502050405020303" pitchFamily="18" charset="0"/>
            </a:rPr>
            <a:t> refers to people who live in a defined territory and share a way of life. </a:t>
          </a:r>
          <a:endParaRPr lang="en-US" sz="2000" kern="1200" dirty="0">
            <a:latin typeface="Georgia" panose="02040502050405020303" pitchFamily="18" charset="0"/>
          </a:endParaRPr>
        </a:p>
      </dsp:txBody>
      <dsp:txXfrm>
        <a:off x="30157" y="36554"/>
        <a:ext cx="9266193" cy="557446"/>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4D4C9-6B3F-44E7-A395-4F94BB42C6AD}">
      <dsp:nvSpPr>
        <dsp:cNvPr id="0" name=""/>
        <dsp:cNvSpPr/>
      </dsp:nvSpPr>
      <dsp:spPr>
        <a:xfrm>
          <a:off x="0" y="0"/>
          <a:ext cx="8528424"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BE40BA-ABB6-4DF4-9B97-418754523D34}">
      <dsp:nvSpPr>
        <dsp:cNvPr id="0" name=""/>
        <dsp:cNvSpPr/>
      </dsp:nvSpPr>
      <dsp:spPr>
        <a:xfrm>
          <a:off x="0" y="0"/>
          <a:ext cx="8528424" cy="833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ctr" defTabSz="1289050">
            <a:lnSpc>
              <a:spcPct val="90000"/>
            </a:lnSpc>
            <a:spcBef>
              <a:spcPct val="0"/>
            </a:spcBef>
            <a:spcAft>
              <a:spcPct val="35000"/>
            </a:spcAft>
          </a:pPr>
          <a:r>
            <a:rPr lang="en-US" sz="2900" b="1" i="0" kern="1200" dirty="0" smtClean="0">
              <a:latin typeface="Georgia" panose="02040502050405020303" pitchFamily="18" charset="0"/>
              <a:cs typeface="Times New Roman" panose="02020603050405020304" pitchFamily="18" charset="0"/>
            </a:rPr>
            <a:t>Law of Social Evolution/ Social Darwinism</a:t>
          </a:r>
          <a:endParaRPr lang="en-US" sz="2900" kern="1200" dirty="0">
            <a:latin typeface="Georgia" panose="02040502050405020303" pitchFamily="18" charset="0"/>
          </a:endParaRPr>
        </a:p>
      </dsp:txBody>
      <dsp:txXfrm>
        <a:off x="0" y="0"/>
        <a:ext cx="8528424" cy="833719"/>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3F599-621C-4D58-A1D2-CFE2EF4FC2D8}">
      <dsp:nvSpPr>
        <dsp:cNvPr id="0" name=""/>
        <dsp:cNvSpPr/>
      </dsp:nvSpPr>
      <dsp:spPr>
        <a:xfrm>
          <a:off x="0" y="0"/>
          <a:ext cx="9940364"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53C388-0343-428B-B231-ADE50B1C92DF}">
      <dsp:nvSpPr>
        <dsp:cNvPr id="0" name=""/>
        <dsp:cNvSpPr/>
      </dsp:nvSpPr>
      <dsp:spPr>
        <a:xfrm>
          <a:off x="0" y="0"/>
          <a:ext cx="9940364" cy="90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cs typeface="Times New Roman" panose="02020603050405020304" pitchFamily="18" charset="0"/>
            </a:rPr>
            <a:t>Many people accepted social Darwinism because it served as a justification for their control over society. </a:t>
          </a:r>
          <a:endParaRPr lang="en-US" sz="2000" kern="1200" dirty="0">
            <a:latin typeface="Georgia" panose="02040502050405020303" pitchFamily="18" charset="0"/>
          </a:endParaRPr>
        </a:p>
      </dsp:txBody>
      <dsp:txXfrm>
        <a:off x="0" y="0"/>
        <a:ext cx="9940364" cy="900952"/>
      </dsp:txXfrm>
    </dsp:sp>
    <dsp:sp modelId="{16BBAD65-3C79-4FEB-85E2-9DBE423ACEAD}">
      <dsp:nvSpPr>
        <dsp:cNvPr id="0" name=""/>
        <dsp:cNvSpPr/>
      </dsp:nvSpPr>
      <dsp:spPr>
        <a:xfrm>
          <a:off x="0" y="900952"/>
          <a:ext cx="9940364"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40EDD9-CFC0-4B72-8728-D5F4B8939970}">
      <dsp:nvSpPr>
        <dsp:cNvPr id="0" name=""/>
        <dsp:cNvSpPr/>
      </dsp:nvSpPr>
      <dsp:spPr>
        <a:xfrm>
          <a:off x="0" y="900952"/>
          <a:ext cx="9940364" cy="90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cs typeface="Times New Roman" panose="02020603050405020304" pitchFamily="18" charset="0"/>
            </a:rPr>
            <a:t>Social Darwinism thus became a justification for the repression and neglect of African Americans following the Civil War. It was also used to justify policies that resulted in the devastation of Native American populations.</a:t>
          </a:r>
          <a:endParaRPr lang="en-US" sz="2000" kern="1200" dirty="0">
            <a:latin typeface="Georgia" panose="02040502050405020303" pitchFamily="18" charset="0"/>
            <a:cs typeface="Times New Roman" panose="02020603050405020304" pitchFamily="18" charset="0"/>
          </a:endParaRPr>
        </a:p>
      </dsp:txBody>
      <dsp:txXfrm>
        <a:off x="0" y="900952"/>
        <a:ext cx="9940364" cy="900952"/>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4D25-9F1C-405C-8341-6FD68AFE7D51}">
      <dsp:nvSpPr>
        <dsp:cNvPr id="0" name=""/>
        <dsp:cNvSpPr/>
      </dsp:nvSpPr>
      <dsp:spPr>
        <a:xfrm>
          <a:off x="1051384" y="0"/>
          <a:ext cx="3185221" cy="2123473"/>
        </a:xfrm>
        <a:prstGeom prst="rect">
          <a:avLst/>
        </a:prstGeom>
        <a:noFill/>
        <a:ln w="6350" cap="flat" cmpd="sng" algn="ctr">
          <a:noFill/>
          <a:prstDash val="solid"/>
          <a:miter lim="800000"/>
        </a:ln>
        <a:effectLst/>
      </dsp:spPr>
      <dsp:style>
        <a:lnRef idx="1">
          <a:scrgbClr r="0" g="0" b="0"/>
        </a:lnRef>
        <a:fillRef idx="1">
          <a:scrgbClr r="0" g="0" b="0"/>
        </a:fillRef>
        <a:effectRef idx="1">
          <a:scrgbClr r="0" g="0" b="0"/>
        </a:effectRef>
        <a:fontRef idx="minor"/>
      </dsp:style>
    </dsp:sp>
    <dsp:sp modelId="{E30AA559-74C0-4BE9-8F2B-CB62BED58440}">
      <dsp:nvSpPr>
        <dsp:cNvPr id="0" name=""/>
        <dsp:cNvSpPr/>
      </dsp:nvSpPr>
      <dsp:spPr>
        <a:xfrm>
          <a:off x="4369599" y="2256258"/>
          <a:ext cx="4512672" cy="27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latin typeface="Georgia" panose="02040502050405020303" pitchFamily="18" charset="0"/>
              <a:cs typeface="Times New Roman" panose="02020603050405020304" pitchFamily="18" charset="0"/>
            </a:rPr>
            <a:t>As Spencer noted:</a:t>
          </a:r>
          <a:br>
            <a:rPr lang="en-US" sz="1700" kern="1200" dirty="0" smtClean="0">
              <a:latin typeface="Georgia" panose="02040502050405020303" pitchFamily="18" charset="0"/>
              <a:cs typeface="Times New Roman" panose="02020603050405020304" pitchFamily="18" charset="0"/>
            </a:rPr>
          </a:br>
          <a:r>
            <a:rPr lang="en-US" sz="1700" kern="1200" dirty="0" smtClean="0">
              <a:latin typeface="Georgia" panose="02040502050405020303" pitchFamily="18" charset="0"/>
              <a:cs typeface="Times New Roman" panose="02020603050405020304" pitchFamily="18" charset="0"/>
            </a:rPr>
            <a:t>Human society is always in a kind of evolutionary process in which the fittest—which happened to be those who can make lots of money—were chosen to dominate. There were the armies of unfit, the poor, who simply could not compete. And just as nature weeds out the unfit, an enlightened society ought to </a:t>
          </a:r>
          <a:r>
            <a:rPr lang="en-US" sz="1700" b="1" kern="1200" dirty="0" smtClean="0">
              <a:latin typeface="Georgia" panose="02040502050405020303" pitchFamily="18" charset="0"/>
              <a:cs typeface="Times New Roman" panose="02020603050405020304" pitchFamily="18" charset="0"/>
            </a:rPr>
            <a:t>weed out its unfit and permit them to die off </a:t>
          </a:r>
          <a:r>
            <a:rPr lang="en-US" sz="1700" kern="1200" dirty="0" smtClean="0">
              <a:latin typeface="Georgia" panose="02040502050405020303" pitchFamily="18" charset="0"/>
              <a:cs typeface="Times New Roman" panose="02020603050405020304" pitchFamily="18" charset="0"/>
            </a:rPr>
            <a:t>so as not to weaken the racial stock.</a:t>
          </a:r>
          <a:br>
            <a:rPr lang="en-US" sz="1700" kern="1200" dirty="0" smtClean="0">
              <a:latin typeface="Georgia" panose="02040502050405020303" pitchFamily="18" charset="0"/>
              <a:cs typeface="Times New Roman" panose="02020603050405020304" pitchFamily="18" charset="0"/>
            </a:rPr>
          </a:br>
          <a:r>
            <a:rPr lang="en-US" sz="1700" kern="1200" dirty="0" smtClean="0">
              <a:latin typeface="Georgia" panose="02040502050405020303" pitchFamily="18" charset="0"/>
              <a:cs typeface="Times New Roman" panose="02020603050405020304" pitchFamily="18" charset="0"/>
            </a:rPr>
            <a:t>(Spencer, 1864, p. 444)</a:t>
          </a:r>
          <a:endParaRPr lang="en-US" sz="1700" kern="1200" dirty="0">
            <a:latin typeface="Georgia" panose="02040502050405020303" pitchFamily="18" charset="0"/>
          </a:endParaRPr>
        </a:p>
      </dsp:txBody>
      <dsp:txXfrm>
        <a:off x="4369599" y="2256258"/>
        <a:ext cx="4512672" cy="2787398"/>
      </dsp:txXfrm>
    </dsp:sp>
    <dsp:sp modelId="{D8AA1D89-DA49-4CDA-AEBE-02BE6F66C575}">
      <dsp:nvSpPr>
        <dsp:cNvPr id="0" name=""/>
        <dsp:cNvSpPr/>
      </dsp:nvSpPr>
      <dsp:spPr>
        <a:xfrm>
          <a:off x="3971447" y="1858447"/>
          <a:ext cx="1083768" cy="1084048"/>
        </a:xfrm>
        <a:prstGeom prst="halfFrame">
          <a:avLst>
            <a:gd name="adj1" fmla="val 25770"/>
            <a:gd name="adj2" fmla="val 25770"/>
          </a:avLst>
        </a:prstGeom>
        <a:solidFill>
          <a:srgbClr val="D2B61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31A8A58-749E-4B29-BA2F-0689A5454B4F}">
      <dsp:nvSpPr>
        <dsp:cNvPr id="0" name=""/>
        <dsp:cNvSpPr/>
      </dsp:nvSpPr>
      <dsp:spPr>
        <a:xfrm rot="5400000">
          <a:off x="8227906" y="1858587"/>
          <a:ext cx="1084048" cy="1083768"/>
        </a:xfrm>
        <a:prstGeom prst="halfFrame">
          <a:avLst>
            <a:gd name="adj1" fmla="val 25770"/>
            <a:gd name="adj2" fmla="val 25770"/>
          </a:avLst>
        </a:prstGeom>
        <a:solidFill>
          <a:schemeClr val="accent1">
            <a:lumMod val="5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8CFBB59-A547-433F-872E-AC45511BA81C}">
      <dsp:nvSpPr>
        <dsp:cNvPr id="0" name=""/>
        <dsp:cNvSpPr/>
      </dsp:nvSpPr>
      <dsp:spPr>
        <a:xfrm rot="16200000">
          <a:off x="3971306" y="4358103"/>
          <a:ext cx="1084048" cy="1083768"/>
        </a:xfrm>
        <a:prstGeom prst="halfFrame">
          <a:avLst>
            <a:gd name="adj1" fmla="val 25770"/>
            <a:gd name="adj2" fmla="val 25770"/>
          </a:avLst>
        </a:prstGeom>
        <a:solidFill>
          <a:srgbClr val="006666"/>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8F84830-B77D-4910-AE32-FC6DE06FF6D8}">
      <dsp:nvSpPr>
        <dsp:cNvPr id="0" name=""/>
        <dsp:cNvSpPr/>
      </dsp:nvSpPr>
      <dsp:spPr>
        <a:xfrm rot="10800000">
          <a:off x="8228046" y="4357963"/>
          <a:ext cx="1083768" cy="1084048"/>
        </a:xfrm>
        <a:prstGeom prst="halfFrame">
          <a:avLst>
            <a:gd name="adj1" fmla="val 25770"/>
            <a:gd name="adj2" fmla="val 25770"/>
          </a:avLst>
        </a:prstGeom>
        <a:solidFill>
          <a:srgbClr val="532476"/>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7F66F-55B7-44E5-806C-AEB4085B4E65}">
      <dsp:nvSpPr>
        <dsp:cNvPr id="0" name=""/>
        <dsp:cNvSpPr/>
      </dsp:nvSpPr>
      <dsp:spPr>
        <a:xfrm>
          <a:off x="0" y="0"/>
          <a:ext cx="656132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A7187B-1FC1-454D-8DAE-6FEA64F49C21}">
      <dsp:nvSpPr>
        <dsp:cNvPr id="0" name=""/>
        <dsp:cNvSpPr/>
      </dsp:nvSpPr>
      <dsp:spPr>
        <a:xfrm>
          <a:off x="0" y="0"/>
          <a:ext cx="6561323" cy="87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latin typeface="Georgia" panose="02040502050405020303" pitchFamily="18" charset="0"/>
              <a:cs typeface="Times New Roman" panose="02020603050405020304" pitchFamily="18" charset="0"/>
            </a:rPr>
            <a:t>It comes from the French, meaning to leave alone or to allow to do. It is one of the guiding principles of capitalism and a free market economy. </a:t>
          </a:r>
          <a:endParaRPr lang="en-US" sz="1700" kern="1200" dirty="0">
            <a:latin typeface="Georgia" panose="02040502050405020303" pitchFamily="18" charset="0"/>
          </a:endParaRPr>
        </a:p>
      </dsp:txBody>
      <dsp:txXfrm>
        <a:off x="0" y="0"/>
        <a:ext cx="6561323" cy="876080"/>
      </dsp:txXfrm>
    </dsp:sp>
    <dsp:sp modelId="{E98298E9-F2F0-4EAE-91BC-F3959BC7594E}">
      <dsp:nvSpPr>
        <dsp:cNvPr id="0" name=""/>
        <dsp:cNvSpPr/>
      </dsp:nvSpPr>
      <dsp:spPr>
        <a:xfrm>
          <a:off x="0" y="876080"/>
          <a:ext cx="656132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7ABA8-1788-48A3-A79C-C53229A46AF6}">
      <dsp:nvSpPr>
        <dsp:cNvPr id="0" name=""/>
        <dsp:cNvSpPr/>
      </dsp:nvSpPr>
      <dsp:spPr>
        <a:xfrm>
          <a:off x="0" y="876080"/>
          <a:ext cx="6561323" cy="87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smtClean="0">
              <a:latin typeface="Georgia" panose="02040502050405020303" pitchFamily="18" charset="0"/>
              <a:cs typeface="Times New Roman" panose="02020603050405020304" pitchFamily="18" charset="0"/>
            </a:rPr>
            <a:t>It </a:t>
          </a:r>
          <a:r>
            <a:rPr lang="en-US" sz="1700" kern="1200" dirty="0" smtClean="0">
              <a:latin typeface="Georgia" panose="02040502050405020303" pitchFamily="18" charset="0"/>
              <a:cs typeface="Times New Roman" panose="02020603050405020304" pitchFamily="18" charset="0"/>
            </a:rPr>
            <a:t>is the belief that each individual's self-interest to do better, strong competition from others, and low taxes will lead to the strongest economy, and therefore, everyone will benefit as a result.</a:t>
          </a:r>
          <a:endParaRPr lang="en-US" sz="1700" kern="1200" dirty="0">
            <a:latin typeface="Georgia" panose="02040502050405020303" pitchFamily="18" charset="0"/>
          </a:endParaRPr>
        </a:p>
      </dsp:txBody>
      <dsp:txXfrm>
        <a:off x="0" y="876080"/>
        <a:ext cx="6561323" cy="876080"/>
      </dsp:txXfrm>
    </dsp:sp>
    <dsp:sp modelId="{6080D340-BFBE-4F6F-B163-EDC956C35777}">
      <dsp:nvSpPr>
        <dsp:cNvPr id="0" name=""/>
        <dsp:cNvSpPr/>
      </dsp:nvSpPr>
      <dsp:spPr>
        <a:xfrm>
          <a:off x="0" y="1752160"/>
          <a:ext cx="656132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E13633-3A94-4C03-B814-7345E98DB715}">
      <dsp:nvSpPr>
        <dsp:cNvPr id="0" name=""/>
        <dsp:cNvSpPr/>
      </dsp:nvSpPr>
      <dsp:spPr>
        <a:xfrm>
          <a:off x="0" y="1752160"/>
          <a:ext cx="6561323" cy="87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latin typeface="Georgia" panose="02040502050405020303" pitchFamily="18" charset="0"/>
              <a:cs typeface="Times New Roman" panose="02020603050405020304" pitchFamily="18" charset="0"/>
            </a:rPr>
            <a:t>Many Social Darwinists embraced laissez-faire capitalism and racism. </a:t>
          </a:r>
          <a:endParaRPr lang="en-US" sz="1700" kern="1200" dirty="0">
            <a:latin typeface="Georgia" panose="02040502050405020303" pitchFamily="18" charset="0"/>
            <a:cs typeface="Times New Roman" panose="02020603050405020304" pitchFamily="18" charset="0"/>
          </a:endParaRPr>
        </a:p>
      </dsp:txBody>
      <dsp:txXfrm>
        <a:off x="0" y="1752160"/>
        <a:ext cx="6561323" cy="876080"/>
      </dsp:txXfrm>
    </dsp:sp>
    <dsp:sp modelId="{7295B460-8513-4160-A986-726570200E64}">
      <dsp:nvSpPr>
        <dsp:cNvPr id="0" name=""/>
        <dsp:cNvSpPr/>
      </dsp:nvSpPr>
      <dsp:spPr>
        <a:xfrm>
          <a:off x="0" y="2628240"/>
          <a:ext cx="656132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482FB6-4554-41C4-BC18-6322C72DF598}">
      <dsp:nvSpPr>
        <dsp:cNvPr id="0" name=""/>
        <dsp:cNvSpPr/>
      </dsp:nvSpPr>
      <dsp:spPr>
        <a:xfrm>
          <a:off x="0" y="2628240"/>
          <a:ext cx="6561323" cy="87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smtClean="0">
              <a:latin typeface="Georgia" panose="02040502050405020303" pitchFamily="18" charset="0"/>
              <a:cs typeface="Times New Roman" panose="02020603050405020304" pitchFamily="18" charset="0"/>
            </a:rPr>
            <a:t>They </a:t>
          </a:r>
          <a:r>
            <a:rPr lang="en-US" sz="1700" kern="1200" dirty="0" smtClean="0">
              <a:latin typeface="Georgia" panose="02040502050405020303" pitchFamily="18" charset="0"/>
              <a:cs typeface="Times New Roman" panose="02020603050405020304" pitchFamily="18" charset="0"/>
            </a:rPr>
            <a:t>believed that government should not interfere in the “survival of the fittest” by helping the poor, and promoted the idea that some races are biologically superior to others.</a:t>
          </a:r>
          <a:endParaRPr lang="en-US" sz="1700" kern="1200" dirty="0">
            <a:latin typeface="Georgia" panose="02040502050405020303" pitchFamily="18" charset="0"/>
            <a:cs typeface="Times New Roman" panose="02020603050405020304" pitchFamily="18" charset="0"/>
          </a:endParaRPr>
        </a:p>
      </dsp:txBody>
      <dsp:txXfrm>
        <a:off x="0" y="2628240"/>
        <a:ext cx="6561323" cy="876080"/>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9F042-2F40-4A11-A18D-44C2F1594E58}">
      <dsp:nvSpPr>
        <dsp:cNvPr id="0" name=""/>
        <dsp:cNvSpPr/>
      </dsp:nvSpPr>
      <dsp:spPr>
        <a:xfrm>
          <a:off x="0" y="7823"/>
          <a:ext cx="10307700" cy="804960"/>
        </a:xfrm>
        <a:prstGeom prst="roundRect">
          <a:avLst/>
        </a:prstGeom>
        <a:solidFill>
          <a:srgbClr val="FF7C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i="1" kern="1200" dirty="0" smtClean="0">
              <a:solidFill>
                <a:schemeClr val="tx1"/>
              </a:solidFill>
              <a:latin typeface="Georgia" panose="02040502050405020303" pitchFamily="18" charset="0"/>
              <a:cs typeface="Times New Roman" panose="02020603050405020304" pitchFamily="18" charset="0"/>
            </a:rPr>
            <a:t>Laissez faire </a:t>
          </a:r>
          <a:r>
            <a:rPr lang="en-US" sz="2000" kern="1200" dirty="0" smtClean="0">
              <a:solidFill>
                <a:schemeClr val="tx1"/>
              </a:solidFill>
              <a:latin typeface="Georgia" panose="02040502050405020303" pitchFamily="18" charset="0"/>
              <a:cs typeface="Times New Roman" panose="02020603050405020304" pitchFamily="18" charset="0"/>
            </a:rPr>
            <a:t>is the belief that economies and businesses function best when there is no interference by the government. </a:t>
          </a:r>
          <a:endParaRPr lang="en-US" sz="2000" kern="1200" dirty="0">
            <a:solidFill>
              <a:schemeClr val="tx1"/>
            </a:solidFill>
          </a:endParaRPr>
        </a:p>
      </dsp:txBody>
      <dsp:txXfrm>
        <a:off x="39295" y="47118"/>
        <a:ext cx="10229110" cy="726370"/>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6C3F5-5568-4086-9C34-E92ED71D1467}">
      <dsp:nvSpPr>
        <dsp:cNvPr id="0" name=""/>
        <dsp:cNvSpPr/>
      </dsp:nvSpPr>
      <dsp:spPr>
        <a:xfrm>
          <a:off x="0" y="0"/>
          <a:ext cx="8128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7C00F-2876-4E17-8229-6F1688429697}">
      <dsp:nvSpPr>
        <dsp:cNvPr id="0" name=""/>
        <dsp:cNvSpPr/>
      </dsp:nvSpPr>
      <dsp:spPr>
        <a:xfrm>
          <a:off x="0" y="0"/>
          <a:ext cx="8128000" cy="700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ctr" defTabSz="1422400">
            <a:lnSpc>
              <a:spcPct val="90000"/>
            </a:lnSpc>
            <a:spcBef>
              <a:spcPct val="0"/>
            </a:spcBef>
            <a:spcAft>
              <a:spcPct val="35000"/>
            </a:spcAft>
          </a:pPr>
          <a:r>
            <a:rPr lang="en-US" sz="3200" b="1" i="0" kern="1200" dirty="0" smtClean="0">
              <a:latin typeface="Georgia" panose="02040502050405020303" pitchFamily="18" charset="0"/>
              <a:cs typeface="Times New Roman" panose="02020603050405020304" pitchFamily="18" charset="0"/>
            </a:rPr>
            <a:t>Laissez faire </a:t>
          </a:r>
          <a:endParaRPr lang="en-US" sz="3200" i="0" kern="1200" dirty="0"/>
        </a:p>
      </dsp:txBody>
      <dsp:txXfrm>
        <a:off x="0" y="0"/>
        <a:ext cx="8128000" cy="700761"/>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F185D1-9AEC-4D4A-99BB-C30163452516}">
      <dsp:nvSpPr>
        <dsp:cNvPr id="0" name=""/>
        <dsp:cNvSpPr/>
      </dsp:nvSpPr>
      <dsp:spPr>
        <a:xfrm>
          <a:off x="0" y="122"/>
          <a:ext cx="7663287"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AD1A12-3DA7-41E8-B908-054B612839C4}">
      <dsp:nvSpPr>
        <dsp:cNvPr id="0" name=""/>
        <dsp:cNvSpPr/>
      </dsp:nvSpPr>
      <dsp:spPr>
        <a:xfrm>
          <a:off x="0" y="122"/>
          <a:ext cx="7663287" cy="845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Georgia" panose="02040502050405020303" pitchFamily="18" charset="0"/>
            </a:rPr>
            <a:t>(1864–1920), a German sociologist and a contemporary of Durkheim</a:t>
          </a:r>
          <a:endParaRPr lang="en-US" sz="1600" kern="1200" dirty="0">
            <a:latin typeface="Georgia" panose="02040502050405020303" pitchFamily="18" charset="0"/>
          </a:endParaRPr>
        </a:p>
      </dsp:txBody>
      <dsp:txXfrm>
        <a:off x="0" y="122"/>
        <a:ext cx="7663287" cy="845772"/>
      </dsp:txXfrm>
    </dsp:sp>
    <dsp:sp modelId="{22F2EDF8-254C-4199-8022-EF2D101EE97D}">
      <dsp:nvSpPr>
        <dsp:cNvPr id="0" name=""/>
        <dsp:cNvSpPr/>
      </dsp:nvSpPr>
      <dsp:spPr>
        <a:xfrm>
          <a:off x="0" y="845895"/>
          <a:ext cx="7663287"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B66D85-B33B-41A2-B243-46A7248B179E}">
      <dsp:nvSpPr>
        <dsp:cNvPr id="0" name=""/>
        <dsp:cNvSpPr/>
      </dsp:nvSpPr>
      <dsp:spPr>
        <a:xfrm>
          <a:off x="0" y="845895"/>
          <a:ext cx="7655803" cy="1460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latin typeface="Georgia" panose="02040502050405020303" pitchFamily="18" charset="0"/>
            </a:rPr>
            <a:t>Religion and the Origin of Capitalism </a:t>
          </a:r>
          <a:r>
            <a:rPr lang="en-US" sz="1600" kern="1200" dirty="0" smtClean="0">
              <a:latin typeface="Georgia" panose="02040502050405020303" pitchFamily="18" charset="0"/>
            </a:rPr>
            <a:t>- Weber disagreed with Marx’s claim that economics is </a:t>
          </a:r>
          <a:r>
            <a:rPr lang="en-US" sz="1600" b="1" kern="1200" dirty="0" smtClean="0">
              <a:latin typeface="Georgia" panose="02040502050405020303" pitchFamily="18" charset="0"/>
            </a:rPr>
            <a:t>the central force in social change</a:t>
          </a:r>
          <a:r>
            <a:rPr lang="en-US" sz="1600" kern="1200" dirty="0" smtClean="0">
              <a:latin typeface="Georgia" panose="02040502050405020303" pitchFamily="18" charset="0"/>
            </a:rPr>
            <a:t>. That role, he  said, </a:t>
          </a:r>
          <a:r>
            <a:rPr lang="en-US" sz="1600" b="1" kern="1200" dirty="0" smtClean="0">
              <a:latin typeface="Georgia" panose="02040502050405020303" pitchFamily="18" charset="0"/>
            </a:rPr>
            <a:t>belongs to religion. </a:t>
          </a:r>
          <a:r>
            <a:rPr lang="en-US" sz="1600" kern="1200" dirty="0" smtClean="0">
              <a:latin typeface="Georgia" panose="02040502050405020303" pitchFamily="18" charset="0"/>
              <a:cs typeface="Times New Roman" panose="02020603050405020304" pitchFamily="18" charset="0"/>
            </a:rPr>
            <a:t>In Weber’s view, economic factors are important, but ideas and values have just as much effect on social change. </a:t>
          </a:r>
          <a:endParaRPr lang="en-US" sz="1600" b="1" kern="1200" dirty="0">
            <a:latin typeface="Georgia" panose="02040502050405020303" pitchFamily="18" charset="0"/>
          </a:endParaRPr>
        </a:p>
      </dsp:txBody>
      <dsp:txXfrm>
        <a:off x="0" y="845895"/>
        <a:ext cx="7655803" cy="1460429"/>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97B41-E85D-4832-98EC-5BC28ED814E7}">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ADA0A-118F-4859-AE85-0C37CF4F0122}">
      <dsp:nvSpPr>
        <dsp:cNvPr id="0" name=""/>
        <dsp:cNvSpPr/>
      </dsp:nvSpPr>
      <dsp:spPr>
        <a:xfrm>
          <a:off x="0" y="0"/>
          <a:ext cx="8128000" cy="86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ctr" defTabSz="1422400">
            <a:lnSpc>
              <a:spcPct val="90000"/>
            </a:lnSpc>
            <a:spcBef>
              <a:spcPct val="0"/>
            </a:spcBef>
            <a:spcAft>
              <a:spcPct val="35000"/>
            </a:spcAft>
          </a:pPr>
          <a:r>
            <a:rPr lang="en-US" sz="3200" b="1" kern="1200" dirty="0" smtClean="0">
              <a:latin typeface="Georgia" panose="02040502050405020303" pitchFamily="18" charset="0"/>
            </a:rPr>
            <a:t>Max Weber and the Protestant Ethic</a:t>
          </a:r>
          <a:endParaRPr lang="en-US" sz="3200" b="1" kern="1200" dirty="0">
            <a:latin typeface="Georgia" panose="02040502050405020303" pitchFamily="18" charset="0"/>
          </a:endParaRPr>
        </a:p>
      </dsp:txBody>
      <dsp:txXfrm>
        <a:off x="0" y="0"/>
        <a:ext cx="8128000" cy="869576"/>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CDC25-244E-487A-A66C-76FB9E39384B}">
      <dsp:nvSpPr>
        <dsp:cNvPr id="0" name=""/>
        <dsp:cNvSpPr/>
      </dsp:nvSpPr>
      <dsp:spPr>
        <a:xfrm>
          <a:off x="0" y="0"/>
          <a:ext cx="7663287"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7914FA-BDD8-49C5-A22F-3B8280753B6A}">
      <dsp:nvSpPr>
        <dsp:cNvPr id="0" name=""/>
        <dsp:cNvSpPr/>
      </dsp:nvSpPr>
      <dsp:spPr>
        <a:xfrm>
          <a:off x="0" y="0"/>
          <a:ext cx="7663287" cy="977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cs typeface="Times New Roman" panose="02020603050405020304" pitchFamily="18" charset="0"/>
            </a:rPr>
            <a:t>Weber showed that religion could be a belief system that contributed to the creation of new economic conditions and institutions. </a:t>
          </a:r>
          <a:endParaRPr lang="en-US" sz="1800" kern="1200" dirty="0">
            <a:latin typeface="Georgia" panose="02040502050405020303" pitchFamily="18" charset="0"/>
            <a:cs typeface="Times New Roman" panose="02020603050405020304" pitchFamily="18" charset="0"/>
          </a:endParaRPr>
        </a:p>
      </dsp:txBody>
      <dsp:txXfrm>
        <a:off x="0" y="0"/>
        <a:ext cx="7663287" cy="977675"/>
      </dsp:txXfrm>
    </dsp:sp>
    <dsp:sp modelId="{C33A3C98-44C0-4C2F-8EBC-98733937CBE2}">
      <dsp:nvSpPr>
        <dsp:cNvPr id="0" name=""/>
        <dsp:cNvSpPr/>
      </dsp:nvSpPr>
      <dsp:spPr>
        <a:xfrm>
          <a:off x="0" y="977675"/>
          <a:ext cx="7663287"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34F3D8-E77E-4ECA-8626-15B3259D854A}">
      <dsp:nvSpPr>
        <dsp:cNvPr id="0" name=""/>
        <dsp:cNvSpPr/>
      </dsp:nvSpPr>
      <dsp:spPr>
        <a:xfrm>
          <a:off x="0" y="977675"/>
          <a:ext cx="7663287" cy="977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cs typeface="Times New Roman" panose="02020603050405020304" pitchFamily="18" charset="0"/>
            </a:rPr>
            <a:t>Weber tried to demonstrate how the Protestant Reformation of the seventeenth century provided an ideology that gave religious justification to the pursuit of economic success through disciplined, hard work. </a:t>
          </a:r>
          <a:endParaRPr lang="en-US" sz="1800" kern="1200" dirty="0">
            <a:latin typeface="Georgia" panose="02040502050405020303" pitchFamily="18" charset="0"/>
            <a:cs typeface="Times New Roman" panose="02020603050405020304" pitchFamily="18" charset="0"/>
          </a:endParaRPr>
        </a:p>
      </dsp:txBody>
      <dsp:txXfrm>
        <a:off x="0" y="977675"/>
        <a:ext cx="7663287" cy="977675"/>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E8D35-5698-4C5E-9B1E-AC9935E2C359}">
      <dsp:nvSpPr>
        <dsp:cNvPr id="0" name=""/>
        <dsp:cNvSpPr/>
      </dsp:nvSpPr>
      <dsp:spPr>
        <a:xfrm>
          <a:off x="0" y="682"/>
          <a:ext cx="10387859"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0A4F23-25C2-4737-94AE-7893F8401E08}">
      <dsp:nvSpPr>
        <dsp:cNvPr id="0" name=""/>
        <dsp:cNvSpPr/>
      </dsp:nvSpPr>
      <dsp:spPr>
        <a:xfrm>
          <a:off x="0" y="682"/>
          <a:ext cx="10387859" cy="1395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Weber theorized that the Roman Catholic belief system encouraged followers to hold on to traditional ways of life, while the Protestant belief system encouraged its members to embrace change. Roman Catholics were taught that because they were Church members they were on the road to heaven, but Protestants, were told that they wouldn’t know if they were saved until Judgment Day. </a:t>
          </a:r>
          <a:endParaRPr lang="en-US" sz="2000" kern="1200" dirty="0"/>
        </a:p>
      </dsp:txBody>
      <dsp:txXfrm>
        <a:off x="0" y="682"/>
        <a:ext cx="10387859" cy="13959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F26C1-2475-4FAF-A33B-F8B6749CCC30}">
      <dsp:nvSpPr>
        <dsp:cNvPr id="0" name=""/>
        <dsp:cNvSpPr/>
      </dsp:nvSpPr>
      <dsp:spPr>
        <a:xfrm>
          <a:off x="0" y="2198"/>
          <a:ext cx="65301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E1432-DBE9-4942-81E7-9DD29B08FEA7}">
      <dsp:nvSpPr>
        <dsp:cNvPr id="0" name=""/>
        <dsp:cNvSpPr/>
      </dsp:nvSpPr>
      <dsp:spPr>
        <a:xfrm>
          <a:off x="0" y="2198"/>
          <a:ext cx="6530109" cy="121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Career (doctor, engineer), marriage/divorce (age), children (child bearing practices, schooling, contraception), higher studies (age, financial standing, family structure and size)</a:t>
          </a:r>
          <a:endParaRPr lang="en-US" sz="2000" kern="1200" dirty="0">
            <a:latin typeface="Georgia" panose="02040502050405020303" pitchFamily="18" charset="0"/>
          </a:endParaRPr>
        </a:p>
      </dsp:txBody>
      <dsp:txXfrm>
        <a:off x="0" y="2198"/>
        <a:ext cx="6530109" cy="1219267"/>
      </dsp:txXfrm>
    </dsp:sp>
    <dsp:sp modelId="{5000CB1C-3533-40D5-8347-5341EA4264BD}">
      <dsp:nvSpPr>
        <dsp:cNvPr id="0" name=""/>
        <dsp:cNvSpPr/>
      </dsp:nvSpPr>
      <dsp:spPr>
        <a:xfrm>
          <a:off x="0" y="1221466"/>
          <a:ext cx="65301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5C5353-05B9-4BE3-9D7C-55694B874079}">
      <dsp:nvSpPr>
        <dsp:cNvPr id="0" name=""/>
        <dsp:cNvSpPr/>
      </dsp:nvSpPr>
      <dsp:spPr>
        <a:xfrm>
          <a:off x="0" y="1221466"/>
          <a:ext cx="6523731" cy="2453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Lillian Rubin (1976) found that higher-income women typically expected the men they married to be sensitive to others, to talk readily, and to share feelings and experiences. Lower-income women, she found, had very different expectations and were looking for men who did not drink too much, were not violent, and held steady jobs. Hence, what women expect in a marriage partner has a lot to do with </a:t>
          </a:r>
          <a:r>
            <a:rPr lang="en-US" sz="2000" b="1" kern="1200" dirty="0" smtClean="0">
              <a:latin typeface="Georgia" panose="02040502050405020303" pitchFamily="18" charset="0"/>
            </a:rPr>
            <a:t>social class position</a:t>
          </a:r>
          <a:r>
            <a:rPr lang="en-US" sz="2000" kern="1200" dirty="0" smtClean="0">
              <a:latin typeface="Georgia" panose="02040502050405020303" pitchFamily="18" charset="0"/>
            </a:rPr>
            <a:t>.</a:t>
          </a:r>
          <a:endParaRPr lang="en-US" sz="2000" kern="1200" dirty="0">
            <a:latin typeface="Georgia" panose="02040502050405020303" pitchFamily="18" charset="0"/>
          </a:endParaRPr>
        </a:p>
      </dsp:txBody>
      <dsp:txXfrm>
        <a:off x="0" y="1221466"/>
        <a:ext cx="6523731" cy="2453263"/>
      </dsp:txXfrm>
    </dsp:sp>
    <dsp:sp modelId="{E54B57EF-6B99-43F8-844D-358CB8EC099D}">
      <dsp:nvSpPr>
        <dsp:cNvPr id="0" name=""/>
        <dsp:cNvSpPr/>
      </dsp:nvSpPr>
      <dsp:spPr>
        <a:xfrm>
          <a:off x="0" y="3674729"/>
          <a:ext cx="65301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EF3DD-F48C-4914-A29C-09CE4AC6896E}">
      <dsp:nvSpPr>
        <dsp:cNvPr id="0" name=""/>
        <dsp:cNvSpPr/>
      </dsp:nvSpPr>
      <dsp:spPr>
        <a:xfrm>
          <a:off x="0" y="3674729"/>
          <a:ext cx="6530109" cy="121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Suicides – Social Integration (Social ties, freedom, gender, wealth)</a:t>
          </a:r>
          <a:endParaRPr lang="en-US" sz="2000" kern="1200" dirty="0">
            <a:latin typeface="Georgia" panose="02040502050405020303" pitchFamily="18" charset="0"/>
          </a:endParaRPr>
        </a:p>
      </dsp:txBody>
      <dsp:txXfrm>
        <a:off x="0" y="3674729"/>
        <a:ext cx="6530109" cy="1219267"/>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05FE3-02C8-4DC4-BF09-52366350FF2D}">
      <dsp:nvSpPr>
        <dsp:cNvPr id="0" name=""/>
        <dsp:cNvSpPr/>
      </dsp:nvSpPr>
      <dsp:spPr>
        <a:xfrm>
          <a:off x="0" y="922"/>
          <a:ext cx="646393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CFBB4F-8457-421F-A9A4-5D3DAA7CEDBC}">
      <dsp:nvSpPr>
        <dsp:cNvPr id="0" name=""/>
        <dsp:cNvSpPr/>
      </dsp:nvSpPr>
      <dsp:spPr>
        <a:xfrm>
          <a:off x="0" y="922"/>
          <a:ext cx="6463930" cy="1887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Uncomfortable with this, they began to look for “a sign” that they were in God’s will. They found this  “sign” in financial success, which they took as a blessing that indicated that God was their side. To bring about this “sign” and receive spiritual comfort, they began to live frugal lives, saving their money and investing it in order to make even more. This, said Weber, brought about the birth of capitalism. </a:t>
          </a:r>
          <a:endParaRPr lang="en-US" sz="2000" kern="1200" dirty="0"/>
        </a:p>
      </dsp:txBody>
      <dsp:txXfrm>
        <a:off x="0" y="922"/>
        <a:ext cx="6463930" cy="1887575"/>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E83C0-3C0A-4B6C-A5D5-980F77BCB676}">
      <dsp:nvSpPr>
        <dsp:cNvPr id="0" name=""/>
        <dsp:cNvSpPr/>
      </dsp:nvSpPr>
      <dsp:spPr>
        <a:xfrm>
          <a:off x="0" y="0"/>
          <a:ext cx="101590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2C7C4B-BE1D-41C5-B621-33C71ABD3B85}">
      <dsp:nvSpPr>
        <dsp:cNvPr id="0" name=""/>
        <dsp:cNvSpPr/>
      </dsp:nvSpPr>
      <dsp:spPr>
        <a:xfrm>
          <a:off x="0" y="0"/>
          <a:ext cx="10159013" cy="758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Weber called this self-denying approach to life the </a:t>
          </a:r>
          <a:r>
            <a:rPr lang="en-US" sz="2000" i="1" u="sng" kern="1200" dirty="0" smtClean="0">
              <a:latin typeface="Georgia" panose="02040502050405020303" pitchFamily="18" charset="0"/>
            </a:rPr>
            <a:t>Protestant ethic. </a:t>
          </a:r>
          <a:r>
            <a:rPr lang="en-US" sz="2000" kern="1200" dirty="0" smtClean="0">
              <a:latin typeface="Georgia" panose="02040502050405020303" pitchFamily="18" charset="0"/>
            </a:rPr>
            <a:t>He termed the desire to invest capital in order to make more money the </a:t>
          </a:r>
          <a:r>
            <a:rPr lang="en-US" sz="2000" i="1" u="sng" kern="1200" dirty="0" smtClean="0">
              <a:latin typeface="Georgia" panose="02040502050405020303" pitchFamily="18" charset="0"/>
            </a:rPr>
            <a:t>spirit of capitalism</a:t>
          </a:r>
          <a:r>
            <a:rPr lang="en-US" sz="2000" i="1" kern="1200" dirty="0" smtClean="0">
              <a:latin typeface="Georgia" panose="02040502050405020303" pitchFamily="18" charset="0"/>
            </a:rPr>
            <a:t>. </a:t>
          </a:r>
          <a:endParaRPr lang="en-US" sz="2000" i="1" kern="1200" dirty="0"/>
        </a:p>
      </dsp:txBody>
      <dsp:txXfrm>
        <a:off x="0" y="0"/>
        <a:ext cx="10159013" cy="758465"/>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A2BD3-1259-4631-BDD5-0325BAAA075C}">
      <dsp:nvSpPr>
        <dsp:cNvPr id="0" name=""/>
        <dsp:cNvSpPr/>
      </dsp:nvSpPr>
      <dsp:spPr>
        <a:xfrm>
          <a:off x="0" y="0"/>
          <a:ext cx="8128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076C87-61A0-4689-84C4-0336772700EA}">
      <dsp:nvSpPr>
        <dsp:cNvPr id="0" name=""/>
        <dsp:cNvSpPr/>
      </dsp:nvSpPr>
      <dsp:spPr>
        <a:xfrm>
          <a:off x="0" y="0"/>
          <a:ext cx="8128000" cy="743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ctr" defTabSz="1422400">
            <a:lnSpc>
              <a:spcPct val="90000"/>
            </a:lnSpc>
            <a:spcBef>
              <a:spcPct val="0"/>
            </a:spcBef>
            <a:spcAft>
              <a:spcPct val="35000"/>
            </a:spcAft>
          </a:pPr>
          <a:r>
            <a:rPr lang="en-US" sz="3200" b="1" kern="1200" dirty="0" smtClean="0">
              <a:latin typeface="Georgia" panose="02040502050405020303" pitchFamily="18" charset="0"/>
            </a:rPr>
            <a:t>Video link</a:t>
          </a:r>
          <a:endParaRPr lang="en-US" sz="3200" b="1" kern="1200" dirty="0">
            <a:latin typeface="Georgia" panose="02040502050405020303" pitchFamily="18" charset="0"/>
          </a:endParaRPr>
        </a:p>
      </dsp:txBody>
      <dsp:txXfrm>
        <a:off x="0" y="0"/>
        <a:ext cx="8128000" cy="74337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3872B-15CF-4C1C-A43A-87DBA92C04B4}">
      <dsp:nvSpPr>
        <dsp:cNvPr id="0" name=""/>
        <dsp:cNvSpPr/>
      </dsp:nvSpPr>
      <dsp:spPr>
        <a:xfrm>
          <a:off x="0" y="0"/>
          <a:ext cx="7493532"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A4A4E5-6381-4962-ADC2-93529A63DF8F}">
      <dsp:nvSpPr>
        <dsp:cNvPr id="0" name=""/>
        <dsp:cNvSpPr/>
      </dsp:nvSpPr>
      <dsp:spPr>
        <a:xfrm>
          <a:off x="0" y="0"/>
          <a:ext cx="7493532" cy="788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latin typeface="Georgia" panose="02040502050405020303" pitchFamily="18" charset="0"/>
            </a:rPr>
            <a:t>The focus of sociology is the </a:t>
          </a:r>
          <a:r>
            <a:rPr lang="en-US" sz="1900" b="1" kern="1200" dirty="0" smtClean="0">
              <a:latin typeface="Georgia" panose="02040502050405020303" pitchFamily="18" charset="0"/>
            </a:rPr>
            <a:t>group</a:t>
          </a:r>
          <a:r>
            <a:rPr lang="en-US" sz="1900" kern="1200" dirty="0" smtClean="0">
              <a:latin typeface="Georgia" panose="02040502050405020303" pitchFamily="18" charset="0"/>
            </a:rPr>
            <a:t> not the individual.</a:t>
          </a:r>
        </a:p>
      </dsp:txBody>
      <dsp:txXfrm>
        <a:off x="0" y="0"/>
        <a:ext cx="7493532" cy="788832"/>
      </dsp:txXfrm>
    </dsp:sp>
    <dsp:sp modelId="{E000324E-3CA5-44C4-AC09-C8C8CF5CA3DF}">
      <dsp:nvSpPr>
        <dsp:cNvPr id="0" name=""/>
        <dsp:cNvSpPr/>
      </dsp:nvSpPr>
      <dsp:spPr>
        <a:xfrm>
          <a:off x="0" y="788832"/>
          <a:ext cx="7493532"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122B2-A70F-4795-A0E8-B5698158E55F}">
      <dsp:nvSpPr>
        <dsp:cNvPr id="0" name=""/>
        <dsp:cNvSpPr/>
      </dsp:nvSpPr>
      <dsp:spPr>
        <a:xfrm>
          <a:off x="0" y="788832"/>
          <a:ext cx="7493532" cy="788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latin typeface="Georgia" panose="02040502050405020303" pitchFamily="18" charset="0"/>
            </a:rPr>
            <a:t>Main goal is to understand social situations and look for </a:t>
          </a:r>
          <a:r>
            <a:rPr lang="en-US" sz="1900" b="1" kern="1200" dirty="0" smtClean="0">
              <a:latin typeface="Georgia" panose="02040502050405020303" pitchFamily="18" charset="0"/>
            </a:rPr>
            <a:t>repeating patterns </a:t>
          </a:r>
          <a:r>
            <a:rPr lang="en-US" sz="1900" kern="1200" dirty="0" smtClean="0">
              <a:latin typeface="Georgia" panose="02040502050405020303" pitchFamily="18" charset="0"/>
            </a:rPr>
            <a:t>in society</a:t>
          </a:r>
        </a:p>
      </dsp:txBody>
      <dsp:txXfrm>
        <a:off x="0" y="788832"/>
        <a:ext cx="7493532" cy="7888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1AE28-DEAF-4959-9FD0-C23CE289D71C}">
      <dsp:nvSpPr>
        <dsp:cNvPr id="0" name=""/>
        <dsp:cNvSpPr/>
      </dsp:nvSpPr>
      <dsp:spPr>
        <a:xfrm>
          <a:off x="0" y="0"/>
          <a:ext cx="85085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65E30-23F4-4FC2-A483-4A2574062987}">
      <dsp:nvSpPr>
        <dsp:cNvPr id="0" name=""/>
        <dsp:cNvSpPr/>
      </dsp:nvSpPr>
      <dsp:spPr>
        <a:xfrm>
          <a:off x="0" y="0"/>
          <a:ext cx="8508538" cy="75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ctr" defTabSz="1600200">
            <a:lnSpc>
              <a:spcPct val="90000"/>
            </a:lnSpc>
            <a:spcBef>
              <a:spcPct val="0"/>
            </a:spcBef>
            <a:spcAft>
              <a:spcPct val="35000"/>
            </a:spcAft>
          </a:pPr>
          <a:r>
            <a:rPr lang="en-US" sz="3600" b="1" kern="1200" dirty="0" smtClean="0">
              <a:latin typeface="Georgia" panose="02040502050405020303" pitchFamily="18" charset="0"/>
            </a:rPr>
            <a:t>Definition</a:t>
          </a:r>
          <a:endParaRPr lang="en-US" sz="3600" b="1" kern="1200" dirty="0">
            <a:latin typeface="Georgia" panose="02040502050405020303" pitchFamily="18" charset="0"/>
          </a:endParaRPr>
        </a:p>
      </dsp:txBody>
      <dsp:txXfrm>
        <a:off x="0" y="0"/>
        <a:ext cx="8508538" cy="75999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BE232-F644-41BF-9B9B-5CF744702515}">
      <dsp:nvSpPr>
        <dsp:cNvPr id="0" name=""/>
        <dsp:cNvSpPr/>
      </dsp:nvSpPr>
      <dsp:spPr>
        <a:xfrm>
          <a:off x="5155" y="0"/>
          <a:ext cx="10549150" cy="917716"/>
        </a:xfrm>
        <a:prstGeom prst="rect">
          <a:avLst/>
        </a:prstGeom>
        <a:solidFill>
          <a:srgbClr val="B8B400"/>
        </a:solidFill>
        <a:ln w="12700" cap="flat" cmpd="sng" algn="ctr">
          <a:solidFill>
            <a:schemeClr val="bg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smtClean="0">
              <a:latin typeface="Georgia" panose="02040502050405020303" pitchFamily="18" charset="0"/>
            </a:rPr>
            <a:t>The word Sociology is derived from the Latin Word ‘</a:t>
          </a:r>
          <a:r>
            <a:rPr lang="en-US" sz="1900" kern="1200" dirty="0" err="1" smtClean="0">
              <a:latin typeface="Georgia" panose="02040502050405020303" pitchFamily="18" charset="0"/>
            </a:rPr>
            <a:t>socius</a:t>
          </a:r>
          <a:r>
            <a:rPr lang="en-US" sz="1900" kern="1200" dirty="0" smtClean="0">
              <a:latin typeface="Georgia" panose="02040502050405020303" pitchFamily="18" charset="0"/>
            </a:rPr>
            <a:t>’ which means ‘society, companions’ and the Greek word ‘logos’ means ‘study or advanced study’. </a:t>
          </a:r>
          <a:endParaRPr lang="en-US" sz="1900" kern="1200" dirty="0">
            <a:solidFill>
              <a:schemeClr val="bg1"/>
            </a:solidFill>
          </a:endParaRPr>
        </a:p>
      </dsp:txBody>
      <dsp:txXfrm>
        <a:off x="5155" y="0"/>
        <a:ext cx="10549150" cy="917716"/>
      </dsp:txXfrm>
    </dsp:sp>
    <dsp:sp modelId="{43C280C4-C5FE-4B8C-B785-F63F851E7E28}">
      <dsp:nvSpPr>
        <dsp:cNvPr id="0" name=""/>
        <dsp:cNvSpPr/>
      </dsp:nvSpPr>
      <dsp:spPr>
        <a:xfrm>
          <a:off x="5155" y="917716"/>
          <a:ext cx="10549150" cy="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4E2FC-92F7-49BE-9BCF-719BEECF4702}">
      <dsp:nvSpPr>
        <dsp:cNvPr id="0" name=""/>
        <dsp:cNvSpPr/>
      </dsp:nvSpPr>
      <dsp:spPr>
        <a:xfrm>
          <a:off x="0" y="0"/>
          <a:ext cx="785812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8DF50B-59BD-4061-9290-3DD08CAACB74}">
      <dsp:nvSpPr>
        <dsp:cNvPr id="0" name=""/>
        <dsp:cNvSpPr/>
      </dsp:nvSpPr>
      <dsp:spPr>
        <a:xfrm>
          <a:off x="0" y="0"/>
          <a:ext cx="7858120" cy="826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latin typeface="Georgia" panose="02040502050405020303" pitchFamily="18" charset="0"/>
            </a:rPr>
            <a:t>It is the study of human societies, their interactions, and the processes that </a:t>
          </a:r>
          <a:r>
            <a:rPr lang="en-US" sz="1900" b="1" kern="1200" dirty="0" smtClean="0">
              <a:latin typeface="Georgia" panose="02040502050405020303" pitchFamily="18" charset="0"/>
            </a:rPr>
            <a:t>preserve and change </a:t>
          </a:r>
          <a:r>
            <a:rPr lang="en-US" sz="1900" kern="1200" dirty="0" smtClean="0">
              <a:latin typeface="Georgia" panose="02040502050405020303" pitchFamily="18" charset="0"/>
            </a:rPr>
            <a:t>them.</a:t>
          </a:r>
          <a:endParaRPr lang="en-US" sz="1900" kern="1200" dirty="0"/>
        </a:p>
      </dsp:txBody>
      <dsp:txXfrm>
        <a:off x="0" y="0"/>
        <a:ext cx="7858120" cy="82649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343EE-45C5-493C-966E-A1B31C920554}">
      <dsp:nvSpPr>
        <dsp:cNvPr id="0" name=""/>
        <dsp:cNvSpPr/>
      </dsp:nvSpPr>
      <dsp:spPr>
        <a:xfrm>
          <a:off x="0" y="0"/>
          <a:ext cx="10559462"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8C11E6-82AB-42EA-B333-F0F836C9E0CF}">
      <dsp:nvSpPr>
        <dsp:cNvPr id="0" name=""/>
        <dsp:cNvSpPr/>
      </dsp:nvSpPr>
      <dsp:spPr>
        <a:xfrm>
          <a:off x="0" y="0"/>
          <a:ext cx="10559462" cy="816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latin typeface="Georgia" panose="02040502050405020303" pitchFamily="18" charset="0"/>
            </a:rPr>
            <a:t>A social science which systematically study and focus on society, human social behavior, patterns of social relationships, social interaction, and aspects of culture associated with everyday life. </a:t>
          </a:r>
          <a:endParaRPr lang="en-US" sz="1900" kern="1200" dirty="0"/>
        </a:p>
      </dsp:txBody>
      <dsp:txXfrm>
        <a:off x="0" y="0"/>
        <a:ext cx="10559462" cy="81669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01208-6984-4DAF-839E-CEE9BBAEEF5C}">
      <dsp:nvSpPr>
        <dsp:cNvPr id="0" name=""/>
        <dsp:cNvSpPr/>
      </dsp:nvSpPr>
      <dsp:spPr>
        <a:xfrm>
          <a:off x="0" y="1290258"/>
          <a:ext cx="10667511"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CFC86D-30B0-4626-A698-0ECB0EE80819}">
      <dsp:nvSpPr>
        <dsp:cNvPr id="0" name=""/>
        <dsp:cNvSpPr/>
      </dsp:nvSpPr>
      <dsp:spPr>
        <a:xfrm>
          <a:off x="2773552" y="645649"/>
          <a:ext cx="7893958" cy="644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Understanding human behavior by placing it within its broader social context. The sociological perspective stresses the social contexts in which people live. It examines how these contexts influence people’s lives. A key basis of the sociological perspective is the concept that the individual and society are inseparable. It is impossible to study one without the other. </a:t>
          </a:r>
          <a:endParaRPr lang="en-US" sz="1800" kern="1200" dirty="0">
            <a:latin typeface="Georgia" panose="02040502050405020303" pitchFamily="18" charset="0"/>
          </a:endParaRPr>
        </a:p>
      </dsp:txBody>
      <dsp:txXfrm>
        <a:off x="2773552" y="645649"/>
        <a:ext cx="7893958" cy="644608"/>
      </dsp:txXfrm>
    </dsp:sp>
    <dsp:sp modelId="{1103F429-E90C-44A6-AD08-6FE2B5A2BAE5}">
      <dsp:nvSpPr>
        <dsp:cNvPr id="0" name=""/>
        <dsp:cNvSpPr/>
      </dsp:nvSpPr>
      <dsp:spPr>
        <a:xfrm>
          <a:off x="8875" y="61106"/>
          <a:ext cx="2773552" cy="1236641"/>
        </a:xfrm>
        <a:prstGeom prst="round2SameRect">
          <a:avLst>
            <a:gd name="adj1" fmla="val 16670"/>
            <a:gd name="adj2" fmla="val 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b="1" kern="1200" dirty="0" smtClean="0">
              <a:latin typeface="Georgia" panose="02040502050405020303" pitchFamily="18" charset="0"/>
            </a:rPr>
            <a:t>Sociological Perspective</a:t>
          </a:r>
          <a:endParaRPr lang="en-US" sz="2000" b="1" kern="1200" dirty="0">
            <a:latin typeface="Georgia" panose="02040502050405020303" pitchFamily="18" charset="0"/>
          </a:endParaRPr>
        </a:p>
      </dsp:txBody>
      <dsp:txXfrm>
        <a:off x="69254" y="121485"/>
        <a:ext cx="2652794" cy="11762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60B97-F7EA-4368-B08E-BA3577423FD7}">
      <dsp:nvSpPr>
        <dsp:cNvPr id="0" name=""/>
        <dsp:cNvSpPr/>
      </dsp:nvSpPr>
      <dsp:spPr>
        <a:xfrm>
          <a:off x="0" y="1136802"/>
          <a:ext cx="10667511"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69F60C-D9CB-4E44-B4CB-39B828B54034}">
      <dsp:nvSpPr>
        <dsp:cNvPr id="0" name=""/>
        <dsp:cNvSpPr/>
      </dsp:nvSpPr>
      <dsp:spPr>
        <a:xfrm>
          <a:off x="2773552" y="568860"/>
          <a:ext cx="7893958" cy="567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At the center of the sociological perspective is the question of how groups influence people, especially how people are influenced by their </a:t>
          </a:r>
          <a:r>
            <a:rPr lang="en-US" sz="1800" b="1" kern="1200" dirty="0" smtClean="0">
              <a:latin typeface="Georgia" panose="02040502050405020303" pitchFamily="18" charset="0"/>
            </a:rPr>
            <a:t>society—a group of people who share a culture and a territory.</a:t>
          </a:r>
          <a:endParaRPr lang="en-US" sz="1800" b="1" kern="1200" dirty="0">
            <a:latin typeface="Georgia" panose="02040502050405020303" pitchFamily="18" charset="0"/>
          </a:endParaRPr>
        </a:p>
      </dsp:txBody>
      <dsp:txXfrm>
        <a:off x="2773552" y="568860"/>
        <a:ext cx="7893958" cy="567942"/>
      </dsp:txXfrm>
    </dsp:sp>
    <dsp:sp modelId="{8D17DE50-F310-4E97-BCAE-0D3E44DA6E8B}">
      <dsp:nvSpPr>
        <dsp:cNvPr id="0" name=""/>
        <dsp:cNvSpPr/>
      </dsp:nvSpPr>
      <dsp:spPr>
        <a:xfrm>
          <a:off x="0" y="97079"/>
          <a:ext cx="2773552" cy="1025664"/>
        </a:xfrm>
        <a:prstGeom prst="round2SameRect">
          <a:avLst>
            <a:gd name="adj1" fmla="val 16670"/>
            <a:gd name="adj2" fmla="val 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b="1" kern="1200" dirty="0" smtClean="0">
              <a:latin typeface="Georgia" panose="02040502050405020303" pitchFamily="18" charset="0"/>
            </a:rPr>
            <a:t>Society</a:t>
          </a:r>
          <a:endParaRPr lang="en-US" sz="2000" b="1" kern="1200" dirty="0">
            <a:latin typeface="Georgia" panose="02040502050405020303" pitchFamily="18" charset="0"/>
          </a:endParaRPr>
        </a:p>
      </dsp:txBody>
      <dsp:txXfrm>
        <a:off x="50078" y="147157"/>
        <a:ext cx="2673396" cy="97558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03C6FB-0F2E-45CB-B973-7F68C1FEC05C}">
      <dsp:nvSpPr>
        <dsp:cNvPr id="0" name=""/>
        <dsp:cNvSpPr/>
      </dsp:nvSpPr>
      <dsp:spPr>
        <a:xfrm>
          <a:off x="0" y="0"/>
          <a:ext cx="10667513"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1892E-6C57-4ABE-9DE5-27F2ADD65D98}">
      <dsp:nvSpPr>
        <dsp:cNvPr id="0" name=""/>
        <dsp:cNvSpPr/>
      </dsp:nvSpPr>
      <dsp:spPr>
        <a:xfrm>
          <a:off x="0" y="0"/>
          <a:ext cx="10667513" cy="731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en-US" sz="1800" kern="1200" dirty="0" smtClean="0">
              <a:latin typeface="Georgia" panose="02040502050405020303" pitchFamily="18" charset="0"/>
            </a:rPr>
            <a:t>Sociologists look at how jobs, income, education, gender, race–ethnicity, and age affect people’s ideas and behavior. </a:t>
          </a:r>
          <a:endParaRPr lang="en-US" sz="1800" kern="1200" dirty="0"/>
        </a:p>
      </dsp:txBody>
      <dsp:txXfrm>
        <a:off x="0" y="0"/>
        <a:ext cx="10667513" cy="7318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83680-E2EB-407A-9556-9326BA492140}">
      <dsp:nvSpPr>
        <dsp:cNvPr id="0" name=""/>
        <dsp:cNvSpPr/>
      </dsp:nvSpPr>
      <dsp:spPr>
        <a:xfrm>
          <a:off x="0" y="0"/>
          <a:ext cx="4443615" cy="0"/>
        </a:xfrm>
        <a:prstGeom prst="line">
          <a:avLst/>
        </a:prstGeom>
        <a:solidFill>
          <a:schemeClr val="accent6">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AC8D01-3AB5-4A47-90C7-F720950AE474}">
      <dsp:nvSpPr>
        <dsp:cNvPr id="0" name=""/>
        <dsp:cNvSpPr/>
      </dsp:nvSpPr>
      <dsp:spPr>
        <a:xfrm>
          <a:off x="0" y="0"/>
          <a:ext cx="4443615" cy="790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en-US" sz="1800" kern="1200" dirty="0" smtClean="0">
              <a:ln w="0"/>
              <a:latin typeface="Georgia" panose="02040502050405020303" pitchFamily="18" charset="0"/>
            </a:rPr>
            <a:t>Ms. </a:t>
          </a:r>
          <a:r>
            <a:rPr lang="en-US" sz="1800" kern="1200" dirty="0" err="1" smtClean="0">
              <a:ln w="0"/>
              <a:latin typeface="Georgia" panose="02040502050405020303" pitchFamily="18" charset="0"/>
            </a:rPr>
            <a:t>Kauser</a:t>
          </a:r>
          <a:r>
            <a:rPr lang="en-US" sz="1800" kern="1200" dirty="0" smtClean="0">
              <a:ln w="0"/>
              <a:latin typeface="Georgia" panose="02040502050405020303" pitchFamily="18" charset="0"/>
            </a:rPr>
            <a:t> Malik</a:t>
          </a:r>
        </a:p>
        <a:p>
          <a:pPr lvl="0" algn="ctr" defTabSz="800100">
            <a:lnSpc>
              <a:spcPct val="90000"/>
            </a:lnSpc>
            <a:spcBef>
              <a:spcPct val="0"/>
            </a:spcBef>
            <a:spcAft>
              <a:spcPct val="35000"/>
            </a:spcAft>
          </a:pPr>
          <a:r>
            <a:rPr lang="en-US" sz="1800" kern="1200" dirty="0" smtClean="0">
              <a:latin typeface="Georgia" panose="02040502050405020303" pitchFamily="18" charset="0"/>
              <a:ea typeface="Gill Sans"/>
              <a:cs typeface="Gill Sans"/>
              <a:sym typeface="Gill Sans"/>
            </a:rPr>
            <a:t>Lecturer </a:t>
          </a:r>
          <a:r>
            <a:rPr lang="en-US" sz="1800" kern="1200" smtClean="0">
              <a:latin typeface="Georgia" panose="02040502050405020303" pitchFamily="18" charset="0"/>
              <a:ea typeface="Gill Sans"/>
              <a:cs typeface="Gill Sans"/>
              <a:sym typeface="Gill Sans"/>
            </a:rPr>
            <a:t>(</a:t>
          </a:r>
          <a:r>
            <a:rPr lang="en-US" sz="1800" kern="1200" smtClean="0">
              <a:latin typeface="Georgia" panose="02040502050405020303" pitchFamily="18" charset="0"/>
              <a:ea typeface="Gill Sans"/>
              <a:cs typeface="Gill Sans"/>
              <a:sym typeface="Gill Sans"/>
            </a:rPr>
            <a:t>Sciences </a:t>
          </a:r>
          <a:r>
            <a:rPr lang="en-US" sz="1800" kern="1200" dirty="0" smtClean="0">
              <a:latin typeface="Georgia" panose="02040502050405020303" pitchFamily="18" charset="0"/>
              <a:ea typeface="Gill Sans"/>
              <a:cs typeface="Gill Sans"/>
              <a:sym typeface="Gill Sans"/>
            </a:rPr>
            <a:t>&amp; Humanities)</a:t>
          </a:r>
          <a:endParaRPr lang="en-US" sz="1800" kern="1200" dirty="0"/>
        </a:p>
      </dsp:txBody>
      <dsp:txXfrm>
        <a:off x="0" y="0"/>
        <a:ext cx="4443615" cy="79039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FA34A-7B62-4081-B903-27701CB0E17E}">
      <dsp:nvSpPr>
        <dsp:cNvPr id="0" name=""/>
        <dsp:cNvSpPr/>
      </dsp:nvSpPr>
      <dsp:spPr>
        <a:xfrm>
          <a:off x="0" y="1381201"/>
          <a:ext cx="10667512"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7F585-B73B-4605-BE76-D4F91D84E663}">
      <dsp:nvSpPr>
        <dsp:cNvPr id="0" name=""/>
        <dsp:cNvSpPr/>
      </dsp:nvSpPr>
      <dsp:spPr>
        <a:xfrm>
          <a:off x="2773553" y="691158"/>
          <a:ext cx="7893958" cy="69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Incorporating a sociological perspective reminds us that we are always participating in something larger than ourselves. Using our sociological imagination, we can begin to see our micro, personal troubles in the context of macro, public issues. </a:t>
          </a:r>
          <a:endParaRPr lang="en-US" sz="1800" kern="1200" dirty="0"/>
        </a:p>
      </dsp:txBody>
      <dsp:txXfrm>
        <a:off x="2773553" y="691158"/>
        <a:ext cx="7893958" cy="690043"/>
      </dsp:txXfrm>
    </dsp:sp>
    <dsp:sp modelId="{3821F9B1-2F15-4065-9BB8-3AAE56E6C1EA}">
      <dsp:nvSpPr>
        <dsp:cNvPr id="0" name=""/>
        <dsp:cNvSpPr/>
      </dsp:nvSpPr>
      <dsp:spPr>
        <a:xfrm>
          <a:off x="0" y="262458"/>
          <a:ext cx="2773553" cy="1086948"/>
        </a:xfrm>
        <a:prstGeom prst="round2SameRect">
          <a:avLst>
            <a:gd name="adj1" fmla="val 16670"/>
            <a:gd name="adj2" fmla="val 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b="1" kern="1200" dirty="0" smtClean="0">
              <a:latin typeface="Georgia" panose="02040502050405020303" pitchFamily="18" charset="0"/>
            </a:rPr>
            <a:t>Sociological Imagination</a:t>
          </a:r>
          <a:endParaRPr lang="en-US" sz="2000" b="1" kern="1200" dirty="0"/>
        </a:p>
      </dsp:txBody>
      <dsp:txXfrm>
        <a:off x="53070" y="315528"/>
        <a:ext cx="2667413" cy="103387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ACB56-875B-47E4-AB4D-5C38A65422BC}">
      <dsp:nvSpPr>
        <dsp:cNvPr id="0" name=""/>
        <dsp:cNvSpPr/>
      </dsp:nvSpPr>
      <dsp:spPr>
        <a:xfrm>
          <a:off x="0" y="0"/>
          <a:ext cx="8128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24112E-172E-4664-A3B2-61BA8F93EB4D}">
      <dsp:nvSpPr>
        <dsp:cNvPr id="0" name=""/>
        <dsp:cNvSpPr/>
      </dsp:nvSpPr>
      <dsp:spPr>
        <a:xfrm>
          <a:off x="0" y="0"/>
          <a:ext cx="8128000" cy="868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ctr" defTabSz="1289050">
            <a:lnSpc>
              <a:spcPct val="90000"/>
            </a:lnSpc>
            <a:spcBef>
              <a:spcPct val="0"/>
            </a:spcBef>
            <a:spcAft>
              <a:spcPct val="35000"/>
            </a:spcAft>
          </a:pPr>
          <a:r>
            <a:rPr lang="en-US" sz="2900" b="1" kern="1200" dirty="0" smtClean="0">
              <a:latin typeface="Georgia" panose="02040502050405020303" pitchFamily="18" charset="0"/>
            </a:rPr>
            <a:t>Difference between Society and Culture?</a:t>
          </a:r>
          <a:endParaRPr lang="en-US" sz="2900" b="1" kern="1200" dirty="0">
            <a:latin typeface="Georgia" panose="02040502050405020303" pitchFamily="18" charset="0"/>
          </a:endParaRPr>
        </a:p>
      </dsp:txBody>
      <dsp:txXfrm>
        <a:off x="0" y="0"/>
        <a:ext cx="8128000" cy="86806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70FBC-776E-4A81-9DF6-B8AEC85590EF}">
      <dsp:nvSpPr>
        <dsp:cNvPr id="0" name=""/>
        <dsp:cNvSpPr/>
      </dsp:nvSpPr>
      <dsp:spPr>
        <a:xfrm>
          <a:off x="0" y="3964"/>
          <a:ext cx="6158197" cy="879840"/>
        </a:xfrm>
        <a:prstGeom prst="roundRect">
          <a:avLst/>
        </a:prstGeom>
        <a:solidFill>
          <a:srgbClr val="96D3F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0" kern="1200" dirty="0" smtClean="0">
              <a:solidFill>
                <a:schemeClr val="tx1"/>
              </a:solidFill>
              <a:effectLst/>
              <a:latin typeface="Georgia" panose="02040502050405020303" pitchFamily="18" charset="0"/>
              <a:ea typeface="+mn-ea"/>
              <a:cs typeface="+mn-cs"/>
            </a:rPr>
            <a:t>Society</a:t>
          </a:r>
          <a:r>
            <a:rPr lang="en-US" sz="1800" b="0" i="0" kern="1200" dirty="0" smtClean="0">
              <a:solidFill>
                <a:schemeClr val="tx1"/>
              </a:solidFill>
              <a:effectLst/>
              <a:latin typeface="Georgia" panose="02040502050405020303" pitchFamily="18" charset="0"/>
              <a:ea typeface="+mn-ea"/>
              <a:cs typeface="+mn-cs"/>
            </a:rPr>
            <a:t> is a group of people whose members interact, reside in a definable area, and share a culture. </a:t>
          </a:r>
          <a:endParaRPr lang="en-US" sz="1800" kern="1200" dirty="0">
            <a:solidFill>
              <a:schemeClr val="tx1"/>
            </a:solidFill>
            <a:latin typeface="Georgia" panose="02040502050405020303" pitchFamily="18" charset="0"/>
          </a:endParaRPr>
        </a:p>
      </dsp:txBody>
      <dsp:txXfrm>
        <a:off x="42950" y="46914"/>
        <a:ext cx="6072297" cy="79394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48E950-843C-44D7-9223-02438D8DEE1B}">
      <dsp:nvSpPr>
        <dsp:cNvPr id="0" name=""/>
        <dsp:cNvSpPr/>
      </dsp:nvSpPr>
      <dsp:spPr>
        <a:xfrm>
          <a:off x="0" y="3964"/>
          <a:ext cx="6158197" cy="879840"/>
        </a:xfrm>
        <a:prstGeom prst="roundRect">
          <a:avLst/>
        </a:prstGeom>
        <a:solidFill>
          <a:srgbClr val="FFCE6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effectLst/>
              <a:latin typeface="Georgia" panose="02040502050405020303" pitchFamily="18" charset="0"/>
              <a:ea typeface="+mn-ea"/>
              <a:cs typeface="+mn-cs"/>
            </a:rPr>
            <a:t>A </a:t>
          </a:r>
          <a:r>
            <a:rPr lang="en-US" sz="1800" b="1" i="0" kern="1200" dirty="0" smtClean="0">
              <a:solidFill>
                <a:schemeClr val="tx1"/>
              </a:solidFill>
              <a:effectLst/>
              <a:latin typeface="Georgia" panose="02040502050405020303" pitchFamily="18" charset="0"/>
              <a:ea typeface="+mn-ea"/>
              <a:cs typeface="+mn-cs"/>
            </a:rPr>
            <a:t>culture</a:t>
          </a:r>
          <a:r>
            <a:rPr lang="en-US" sz="1800" b="0" i="0" kern="1200" dirty="0" smtClean="0">
              <a:solidFill>
                <a:schemeClr val="tx1"/>
              </a:solidFill>
              <a:effectLst/>
              <a:latin typeface="Georgia" panose="02040502050405020303" pitchFamily="18" charset="0"/>
              <a:ea typeface="+mn-ea"/>
              <a:cs typeface="+mn-cs"/>
            </a:rPr>
            <a:t> includes the group’s shared practices, values, beliefs, norms and artifacts. </a:t>
          </a:r>
          <a:endParaRPr lang="en-US" sz="1800" kern="1200" dirty="0">
            <a:latin typeface="Georgia" panose="02040502050405020303" pitchFamily="18" charset="0"/>
          </a:endParaRPr>
        </a:p>
      </dsp:txBody>
      <dsp:txXfrm>
        <a:off x="42950" y="46914"/>
        <a:ext cx="6072297" cy="79394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F2BE6-4A67-4AE1-833F-9AE1249FED02}">
      <dsp:nvSpPr>
        <dsp:cNvPr id="0" name=""/>
        <dsp:cNvSpPr/>
      </dsp:nvSpPr>
      <dsp:spPr>
        <a:xfrm>
          <a:off x="0" y="0"/>
          <a:ext cx="8128000" cy="0"/>
        </a:xfrm>
        <a:prstGeom prst="line">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707130-C980-4ABB-8D2F-0A5DED3AC424}">
      <dsp:nvSpPr>
        <dsp:cNvPr id="0" name=""/>
        <dsp:cNvSpPr/>
      </dsp:nvSpPr>
      <dsp:spPr>
        <a:xfrm>
          <a:off x="0" y="0"/>
          <a:ext cx="8128000" cy="1150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lvl="0" algn="ctr" defTabSz="2444750">
            <a:lnSpc>
              <a:spcPct val="90000"/>
            </a:lnSpc>
            <a:spcBef>
              <a:spcPct val="0"/>
            </a:spcBef>
            <a:spcAft>
              <a:spcPct val="35000"/>
            </a:spcAft>
          </a:pPr>
          <a:r>
            <a:rPr lang="en-US" sz="5500" b="1" kern="1200" dirty="0" smtClean="0">
              <a:latin typeface="Georgia" panose="02040502050405020303" pitchFamily="18" charset="0"/>
            </a:rPr>
            <a:t>COVID </a:t>
          </a:r>
          <a:endParaRPr lang="en-US" sz="5500" b="1" kern="1200" dirty="0">
            <a:latin typeface="Georgia" panose="02040502050405020303" pitchFamily="18" charset="0"/>
          </a:endParaRPr>
        </a:p>
      </dsp:txBody>
      <dsp:txXfrm>
        <a:off x="0" y="0"/>
        <a:ext cx="8128000" cy="115069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1D356-A6BD-4F56-89FA-1926FCE26D33}">
      <dsp:nvSpPr>
        <dsp:cNvPr id="0" name=""/>
        <dsp:cNvSpPr/>
      </dsp:nvSpPr>
      <dsp:spPr>
        <a:xfrm>
          <a:off x="0" y="739947"/>
          <a:ext cx="10130083" cy="986597"/>
        </a:xfrm>
        <a:prstGeom prst="notchedRightArrow">
          <a:avLst/>
        </a:prstGeom>
        <a:solidFill>
          <a:srgbClr val="F2FDB9"/>
        </a:solidFill>
        <a:ln>
          <a:noFill/>
        </a:ln>
        <a:effectLst/>
      </dsp:spPr>
      <dsp:style>
        <a:lnRef idx="0">
          <a:scrgbClr r="0" g="0" b="0"/>
        </a:lnRef>
        <a:fillRef idx="1">
          <a:scrgbClr r="0" g="0" b="0"/>
        </a:fillRef>
        <a:effectRef idx="0">
          <a:scrgbClr r="0" g="0" b="0"/>
        </a:effectRef>
        <a:fontRef idx="minor"/>
      </dsp:style>
    </dsp:sp>
    <dsp:sp modelId="{6BF02742-5FA9-4509-95D7-0DE728557E44}">
      <dsp:nvSpPr>
        <dsp:cNvPr id="0" name=""/>
        <dsp:cNvSpPr/>
      </dsp:nvSpPr>
      <dsp:spPr>
        <a:xfrm>
          <a:off x="4006" y="0"/>
          <a:ext cx="1751742" cy="98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lvl="0" algn="ctr" defTabSz="933450">
            <a:lnSpc>
              <a:spcPct val="90000"/>
            </a:lnSpc>
            <a:spcBef>
              <a:spcPct val="0"/>
            </a:spcBef>
            <a:spcAft>
              <a:spcPct val="35000"/>
            </a:spcAft>
          </a:pPr>
          <a:r>
            <a:rPr lang="en-US" sz="2100" kern="1200" smtClean="0">
              <a:latin typeface="Georgia" panose="02040502050405020303" pitchFamily="18" charset="0"/>
            </a:rPr>
            <a:t>Observation</a:t>
          </a:r>
          <a:endParaRPr lang="en-US" sz="2100" kern="1200">
            <a:latin typeface="Georgia" panose="02040502050405020303" pitchFamily="18" charset="0"/>
          </a:endParaRPr>
        </a:p>
      </dsp:txBody>
      <dsp:txXfrm>
        <a:off x="4006" y="0"/>
        <a:ext cx="1751742" cy="986597"/>
      </dsp:txXfrm>
    </dsp:sp>
    <dsp:sp modelId="{957850AC-FA9D-4D91-96AF-F4F87205105A}">
      <dsp:nvSpPr>
        <dsp:cNvPr id="0" name=""/>
        <dsp:cNvSpPr/>
      </dsp:nvSpPr>
      <dsp:spPr>
        <a:xfrm>
          <a:off x="756553" y="1109921"/>
          <a:ext cx="246649" cy="246649"/>
        </a:xfrm>
        <a:prstGeom prst="ellipse">
          <a:avLst/>
        </a:prstGeom>
        <a:solidFill>
          <a:srgbClr val="00666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18288B-0947-4A4C-AA9F-CA453C089CA2}">
      <dsp:nvSpPr>
        <dsp:cNvPr id="0" name=""/>
        <dsp:cNvSpPr/>
      </dsp:nvSpPr>
      <dsp:spPr>
        <a:xfrm>
          <a:off x="1843336" y="1479895"/>
          <a:ext cx="1751742" cy="98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kern="1200" smtClean="0">
              <a:latin typeface="Georgia" panose="02040502050405020303" pitchFamily="18" charset="0"/>
            </a:rPr>
            <a:t>Question</a:t>
          </a:r>
          <a:endParaRPr lang="en-US" sz="2100" kern="1200" dirty="0" smtClean="0">
            <a:latin typeface="Georgia" panose="02040502050405020303" pitchFamily="18" charset="0"/>
          </a:endParaRPr>
        </a:p>
      </dsp:txBody>
      <dsp:txXfrm>
        <a:off x="1843336" y="1479895"/>
        <a:ext cx="1751742" cy="986597"/>
      </dsp:txXfrm>
    </dsp:sp>
    <dsp:sp modelId="{17F21EC4-52B7-4C5C-BDEB-721E0BD41F0D}">
      <dsp:nvSpPr>
        <dsp:cNvPr id="0" name=""/>
        <dsp:cNvSpPr/>
      </dsp:nvSpPr>
      <dsp:spPr>
        <a:xfrm>
          <a:off x="2595882" y="1109921"/>
          <a:ext cx="246649" cy="246649"/>
        </a:xfrm>
        <a:prstGeom prst="ellipse">
          <a:avLst/>
        </a:prstGeom>
        <a:solidFill>
          <a:srgbClr val="00666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AC49ED-39E2-4DBA-B85A-8691AA17DB92}">
      <dsp:nvSpPr>
        <dsp:cNvPr id="0" name=""/>
        <dsp:cNvSpPr/>
      </dsp:nvSpPr>
      <dsp:spPr>
        <a:xfrm>
          <a:off x="3682666" y="0"/>
          <a:ext cx="1751742" cy="98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lvl="0" algn="ctr" defTabSz="933450">
            <a:lnSpc>
              <a:spcPct val="90000"/>
            </a:lnSpc>
            <a:spcBef>
              <a:spcPct val="0"/>
            </a:spcBef>
            <a:spcAft>
              <a:spcPct val="35000"/>
            </a:spcAft>
          </a:pPr>
          <a:r>
            <a:rPr lang="en-US" sz="2100" kern="1200" dirty="0" smtClean="0">
              <a:latin typeface="Georgia" panose="02040502050405020303" pitchFamily="18" charset="0"/>
            </a:rPr>
            <a:t>Hypothesis</a:t>
          </a:r>
        </a:p>
      </dsp:txBody>
      <dsp:txXfrm>
        <a:off x="3682666" y="0"/>
        <a:ext cx="1751742" cy="986597"/>
      </dsp:txXfrm>
    </dsp:sp>
    <dsp:sp modelId="{2EAF3330-F25B-4043-8335-E4554C3F71CB}">
      <dsp:nvSpPr>
        <dsp:cNvPr id="0" name=""/>
        <dsp:cNvSpPr/>
      </dsp:nvSpPr>
      <dsp:spPr>
        <a:xfrm>
          <a:off x="4435212" y="1109921"/>
          <a:ext cx="246649" cy="246649"/>
        </a:xfrm>
        <a:prstGeom prst="ellipse">
          <a:avLst/>
        </a:prstGeom>
        <a:solidFill>
          <a:srgbClr val="00666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89BBF5-6C5D-4598-8CDA-19666D054D39}">
      <dsp:nvSpPr>
        <dsp:cNvPr id="0" name=""/>
        <dsp:cNvSpPr/>
      </dsp:nvSpPr>
      <dsp:spPr>
        <a:xfrm>
          <a:off x="5521995" y="1479895"/>
          <a:ext cx="1751742" cy="98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kern="1200" smtClean="0">
              <a:latin typeface="Georgia" panose="02040502050405020303" pitchFamily="18" charset="0"/>
            </a:rPr>
            <a:t>Results</a:t>
          </a:r>
          <a:endParaRPr lang="en-US" sz="2100" kern="1200" dirty="0" smtClean="0">
            <a:latin typeface="Georgia" panose="02040502050405020303" pitchFamily="18" charset="0"/>
          </a:endParaRPr>
        </a:p>
      </dsp:txBody>
      <dsp:txXfrm>
        <a:off x="5521995" y="1479895"/>
        <a:ext cx="1751742" cy="986597"/>
      </dsp:txXfrm>
    </dsp:sp>
    <dsp:sp modelId="{24A007FE-C21E-4D38-81C5-657D80889D5E}">
      <dsp:nvSpPr>
        <dsp:cNvPr id="0" name=""/>
        <dsp:cNvSpPr/>
      </dsp:nvSpPr>
      <dsp:spPr>
        <a:xfrm>
          <a:off x="6274542" y="1109921"/>
          <a:ext cx="246649" cy="246649"/>
        </a:xfrm>
        <a:prstGeom prst="ellipse">
          <a:avLst/>
        </a:prstGeom>
        <a:solidFill>
          <a:srgbClr val="00666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101C5-8C7A-4387-947F-376AFD636B28}">
      <dsp:nvSpPr>
        <dsp:cNvPr id="0" name=""/>
        <dsp:cNvSpPr/>
      </dsp:nvSpPr>
      <dsp:spPr>
        <a:xfrm>
          <a:off x="7361325" y="0"/>
          <a:ext cx="1751742" cy="98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lvl="0" algn="ctr" defTabSz="933450">
            <a:lnSpc>
              <a:spcPct val="90000"/>
            </a:lnSpc>
            <a:spcBef>
              <a:spcPct val="0"/>
            </a:spcBef>
            <a:spcAft>
              <a:spcPct val="35000"/>
            </a:spcAft>
          </a:pPr>
          <a:r>
            <a:rPr lang="en-US" sz="2100" kern="1200" smtClean="0">
              <a:latin typeface="Georgia" panose="02040502050405020303" pitchFamily="18" charset="0"/>
            </a:rPr>
            <a:t>Conclusion</a:t>
          </a:r>
          <a:endParaRPr lang="en-US" sz="2100" kern="1200" dirty="0" smtClean="0">
            <a:latin typeface="Georgia" panose="02040502050405020303" pitchFamily="18" charset="0"/>
          </a:endParaRPr>
        </a:p>
      </dsp:txBody>
      <dsp:txXfrm>
        <a:off x="7361325" y="0"/>
        <a:ext cx="1751742" cy="986597"/>
      </dsp:txXfrm>
    </dsp:sp>
    <dsp:sp modelId="{16DADBB6-7A03-43E7-90D7-5CD186B21DE6}">
      <dsp:nvSpPr>
        <dsp:cNvPr id="0" name=""/>
        <dsp:cNvSpPr/>
      </dsp:nvSpPr>
      <dsp:spPr>
        <a:xfrm>
          <a:off x="8113872" y="1109921"/>
          <a:ext cx="246649" cy="246649"/>
        </a:xfrm>
        <a:prstGeom prst="ellipse">
          <a:avLst/>
        </a:prstGeom>
        <a:solidFill>
          <a:srgbClr val="00666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4E265-283C-43F5-955E-08601B7CD067}">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4DD0FF-6861-435C-8536-FEEFE7338C42}">
      <dsp:nvSpPr>
        <dsp:cNvPr id="0" name=""/>
        <dsp:cNvSpPr/>
      </dsp:nvSpPr>
      <dsp:spPr>
        <a:xfrm>
          <a:off x="0" y="0"/>
          <a:ext cx="8128000" cy="68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ctr" defTabSz="1466850">
            <a:lnSpc>
              <a:spcPct val="90000"/>
            </a:lnSpc>
            <a:spcBef>
              <a:spcPct val="0"/>
            </a:spcBef>
            <a:spcAft>
              <a:spcPct val="35000"/>
            </a:spcAft>
          </a:pPr>
          <a:r>
            <a:rPr lang="en-US" sz="3300" b="1" kern="1200" dirty="0" smtClean="0">
              <a:latin typeface="Georgia" panose="02040502050405020303" pitchFamily="18" charset="0"/>
            </a:rPr>
            <a:t>Scientific Method</a:t>
          </a:r>
          <a:endParaRPr lang="en-US" sz="3300" b="1" kern="1200" dirty="0">
            <a:latin typeface="Georgia" panose="02040502050405020303" pitchFamily="18" charset="0"/>
          </a:endParaRPr>
        </a:p>
      </dsp:txBody>
      <dsp:txXfrm>
        <a:off x="0" y="0"/>
        <a:ext cx="8128000" cy="68518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CB7B7-6171-4C57-AF52-8E47C2865A24}">
      <dsp:nvSpPr>
        <dsp:cNvPr id="0" name=""/>
        <dsp:cNvSpPr/>
      </dsp:nvSpPr>
      <dsp:spPr>
        <a:xfrm>
          <a:off x="0" y="0"/>
          <a:ext cx="9960032"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20CAA-D767-4085-ACF0-D92BC4BB6E9B}">
      <dsp:nvSpPr>
        <dsp:cNvPr id="0" name=""/>
        <dsp:cNvSpPr/>
      </dsp:nvSpPr>
      <dsp:spPr>
        <a:xfrm>
          <a:off x="0" y="0"/>
          <a:ext cx="9960032" cy="1167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According to </a:t>
          </a:r>
          <a:r>
            <a:rPr lang="en-US" sz="1800" kern="1200" dirty="0" err="1" smtClean="0">
              <a:latin typeface="Georgia" panose="02040502050405020303" pitchFamily="18" charset="0"/>
            </a:rPr>
            <a:t>Auguste</a:t>
          </a:r>
          <a:r>
            <a:rPr lang="en-US" sz="1800" kern="1200" dirty="0" smtClean="0">
              <a:latin typeface="Georgia" panose="02040502050405020303" pitchFamily="18" charset="0"/>
            </a:rPr>
            <a:t> Comte and Durkheim, “Sociology is a science because it adopts and applies the scientific method. Sociology does make use of scientific methods in the study of its subject matter.  It is a science because of the following reasons:</a:t>
          </a:r>
          <a:endParaRPr lang="en-US" sz="1800" kern="1200" dirty="0">
            <a:latin typeface="Georgia" panose="02040502050405020303" pitchFamily="18" charset="0"/>
          </a:endParaRPr>
        </a:p>
      </dsp:txBody>
      <dsp:txXfrm>
        <a:off x="0" y="0"/>
        <a:ext cx="9960032" cy="116732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0E39F-0F79-4511-B23E-B1C9F8182442}">
      <dsp:nvSpPr>
        <dsp:cNvPr id="0" name=""/>
        <dsp:cNvSpPr/>
      </dsp:nvSpPr>
      <dsp:spPr>
        <a:xfrm>
          <a:off x="62110" y="824"/>
          <a:ext cx="1861343" cy="11168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latin typeface="Georgia" panose="02040502050405020303" pitchFamily="18" charset="0"/>
            </a:rPr>
            <a:t>Adopts </a:t>
          </a:r>
          <a:r>
            <a:rPr lang="en-US" sz="1700" b="1" kern="1200" dirty="0" smtClean="0">
              <a:solidFill>
                <a:schemeClr val="tx1"/>
              </a:solidFill>
              <a:latin typeface="Georgia" panose="02040502050405020303" pitchFamily="18" charset="0"/>
            </a:rPr>
            <a:t>scientific method</a:t>
          </a:r>
          <a:endParaRPr lang="en-US" sz="1700" b="1" kern="1200" dirty="0">
            <a:solidFill>
              <a:schemeClr val="tx1"/>
            </a:solidFill>
            <a:latin typeface="Georgia" panose="02040502050405020303" pitchFamily="18" charset="0"/>
          </a:endParaRPr>
        </a:p>
      </dsp:txBody>
      <dsp:txXfrm>
        <a:off x="62110" y="824"/>
        <a:ext cx="1861343" cy="1116806"/>
      </dsp:txXfrm>
    </dsp:sp>
    <dsp:sp modelId="{B7A8F2FA-2599-4038-B9CA-852FBFE74B6C}">
      <dsp:nvSpPr>
        <dsp:cNvPr id="0" name=""/>
        <dsp:cNvSpPr/>
      </dsp:nvSpPr>
      <dsp:spPr>
        <a:xfrm>
          <a:off x="2109589" y="824"/>
          <a:ext cx="1861343" cy="1116806"/>
        </a:xfrm>
        <a:prstGeom prst="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latin typeface="Georgia" panose="02040502050405020303" pitchFamily="18" charset="0"/>
            </a:rPr>
            <a:t>Makes </a:t>
          </a:r>
          <a:r>
            <a:rPr lang="en-US" sz="1700" b="1" kern="1200" dirty="0" smtClean="0">
              <a:solidFill>
                <a:schemeClr val="tx1"/>
              </a:solidFill>
              <a:latin typeface="Georgia" panose="02040502050405020303" pitchFamily="18" charset="0"/>
            </a:rPr>
            <a:t>observations</a:t>
          </a:r>
        </a:p>
      </dsp:txBody>
      <dsp:txXfrm>
        <a:off x="2109589" y="824"/>
        <a:ext cx="1861343" cy="1116806"/>
      </dsp:txXfrm>
    </dsp:sp>
    <dsp:sp modelId="{72D5D39F-D718-407F-B633-191E8D58B2AC}">
      <dsp:nvSpPr>
        <dsp:cNvPr id="0" name=""/>
        <dsp:cNvSpPr/>
      </dsp:nvSpPr>
      <dsp:spPr>
        <a:xfrm>
          <a:off x="4157067" y="824"/>
          <a:ext cx="1861343" cy="1116806"/>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tx1"/>
              </a:solidFill>
              <a:latin typeface="Georgia" panose="02040502050405020303" pitchFamily="18" charset="0"/>
            </a:rPr>
            <a:t>Objectivity</a:t>
          </a:r>
          <a:r>
            <a:rPr lang="en-US" sz="1700" kern="1200" dirty="0" smtClean="0">
              <a:solidFill>
                <a:schemeClr val="tx1"/>
              </a:solidFill>
              <a:latin typeface="Georgia" panose="02040502050405020303" pitchFamily="18" charset="0"/>
            </a:rPr>
            <a:t> is possible</a:t>
          </a:r>
          <a:endParaRPr lang="en-US" sz="1700" kern="1200" dirty="0">
            <a:solidFill>
              <a:schemeClr val="tx1"/>
            </a:solidFill>
            <a:latin typeface="Georgia" panose="02040502050405020303" pitchFamily="18" charset="0"/>
          </a:endParaRPr>
        </a:p>
      </dsp:txBody>
      <dsp:txXfrm>
        <a:off x="4157067" y="824"/>
        <a:ext cx="1861343" cy="1116806"/>
      </dsp:txXfrm>
    </dsp:sp>
    <dsp:sp modelId="{38A89FF8-0636-4DF5-9886-A30A296AF0B2}">
      <dsp:nvSpPr>
        <dsp:cNvPr id="0" name=""/>
        <dsp:cNvSpPr/>
      </dsp:nvSpPr>
      <dsp:spPr>
        <a:xfrm>
          <a:off x="6204545" y="824"/>
          <a:ext cx="1861343" cy="1116806"/>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latin typeface="Georgia" panose="02040502050405020303" pitchFamily="18" charset="0"/>
            </a:rPr>
            <a:t>Describes </a:t>
          </a:r>
          <a:r>
            <a:rPr lang="en-US" sz="1700" b="1" kern="1200" dirty="0" smtClean="0">
              <a:solidFill>
                <a:schemeClr val="tx1"/>
              </a:solidFill>
              <a:latin typeface="Georgia" panose="02040502050405020303" pitchFamily="18" charset="0"/>
            </a:rPr>
            <a:t>cause-effect relationship</a:t>
          </a:r>
          <a:endParaRPr lang="en-US" sz="1700" b="1" kern="1200" dirty="0">
            <a:solidFill>
              <a:schemeClr val="tx1"/>
            </a:solidFill>
            <a:latin typeface="Georgia" panose="02040502050405020303" pitchFamily="18" charset="0"/>
          </a:endParaRPr>
        </a:p>
      </dsp:txBody>
      <dsp:txXfrm>
        <a:off x="6204545" y="824"/>
        <a:ext cx="1861343" cy="1116806"/>
      </dsp:txXfrm>
    </dsp:sp>
    <dsp:sp modelId="{BB9A1A89-118B-4459-931A-B288F420257D}">
      <dsp:nvSpPr>
        <dsp:cNvPr id="0" name=""/>
        <dsp:cNvSpPr/>
      </dsp:nvSpPr>
      <dsp:spPr>
        <a:xfrm>
          <a:off x="1085850" y="1303764"/>
          <a:ext cx="1861343" cy="1116806"/>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latin typeface="Georgia" panose="02040502050405020303" pitchFamily="18" charset="0"/>
            </a:rPr>
            <a:t>Makes </a:t>
          </a:r>
          <a:r>
            <a:rPr lang="en-US" sz="1700" b="1" kern="1200" dirty="0" smtClean="0">
              <a:solidFill>
                <a:schemeClr val="tx1"/>
              </a:solidFill>
              <a:latin typeface="Georgia" panose="02040502050405020303" pitchFamily="18" charset="0"/>
            </a:rPr>
            <a:t>measurement</a:t>
          </a:r>
          <a:endParaRPr lang="en-US" sz="1700" b="1" kern="1200" dirty="0">
            <a:solidFill>
              <a:schemeClr val="tx1"/>
            </a:solidFill>
            <a:latin typeface="Georgia" panose="02040502050405020303" pitchFamily="18" charset="0"/>
          </a:endParaRPr>
        </a:p>
      </dsp:txBody>
      <dsp:txXfrm>
        <a:off x="1085850" y="1303764"/>
        <a:ext cx="1861343" cy="1116806"/>
      </dsp:txXfrm>
    </dsp:sp>
    <dsp:sp modelId="{16752765-4CCD-4564-A170-AD76874795BE}">
      <dsp:nvSpPr>
        <dsp:cNvPr id="0" name=""/>
        <dsp:cNvSpPr/>
      </dsp:nvSpPr>
      <dsp:spPr>
        <a:xfrm>
          <a:off x="3133328" y="1304588"/>
          <a:ext cx="1861343" cy="1116806"/>
        </a:xfrm>
        <a:prstGeom prst="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latin typeface="Georgia" panose="02040502050405020303" pitchFamily="18" charset="0"/>
            </a:rPr>
            <a:t>Makes </a:t>
          </a:r>
          <a:r>
            <a:rPr lang="en-US" sz="1700" b="1" kern="1200" dirty="0" smtClean="0">
              <a:solidFill>
                <a:schemeClr val="tx1"/>
              </a:solidFill>
              <a:latin typeface="Georgia" panose="02040502050405020303" pitchFamily="18" charset="0"/>
            </a:rPr>
            <a:t>predictions</a:t>
          </a:r>
        </a:p>
      </dsp:txBody>
      <dsp:txXfrm>
        <a:off x="3133328" y="1304588"/>
        <a:ext cx="1861343" cy="1116806"/>
      </dsp:txXfrm>
    </dsp:sp>
    <dsp:sp modelId="{6642CE10-BEF9-471D-833E-7859DEAB682D}">
      <dsp:nvSpPr>
        <dsp:cNvPr id="0" name=""/>
        <dsp:cNvSpPr/>
      </dsp:nvSpPr>
      <dsp:spPr>
        <a:xfrm>
          <a:off x="5180806" y="1303764"/>
          <a:ext cx="1861343" cy="1116806"/>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latin typeface="Georgia" panose="02040502050405020303" pitchFamily="18" charset="0"/>
            </a:rPr>
            <a:t>Makes </a:t>
          </a:r>
          <a:r>
            <a:rPr lang="en-US" sz="1700" b="1" kern="1200" dirty="0" smtClean="0">
              <a:solidFill>
                <a:schemeClr val="tx1"/>
              </a:solidFill>
              <a:latin typeface="Georgia" panose="02040502050405020303" pitchFamily="18" charset="0"/>
            </a:rPr>
            <a:t>generalizations</a:t>
          </a:r>
        </a:p>
      </dsp:txBody>
      <dsp:txXfrm>
        <a:off x="5180806" y="1303764"/>
        <a:ext cx="1861343" cy="111680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2A19A-5A57-49FD-8A41-CEE9E06BBC5C}">
      <dsp:nvSpPr>
        <dsp:cNvPr id="0" name=""/>
        <dsp:cNvSpPr/>
      </dsp:nvSpPr>
      <dsp:spPr>
        <a:xfrm>
          <a:off x="0" y="0"/>
          <a:ext cx="99600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14807E-59D0-43F7-8142-B5379204A2C9}">
      <dsp:nvSpPr>
        <dsp:cNvPr id="0" name=""/>
        <dsp:cNvSpPr/>
      </dsp:nvSpPr>
      <dsp:spPr>
        <a:xfrm>
          <a:off x="0" y="0"/>
          <a:ext cx="9960032" cy="144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Sociology is similar to the other social sciences in some ways but it is distinct because it looks at all social institutions e.g., family, education, religion, government (political), economy etc. It focuses on industrialized societies, and looks at external factors which influence people.</a:t>
          </a:r>
          <a:endParaRPr lang="en-US" sz="1800" kern="1200" dirty="0">
            <a:latin typeface="Georgia" panose="02040502050405020303" pitchFamily="18" charset="0"/>
          </a:endParaRPr>
        </a:p>
      </dsp:txBody>
      <dsp:txXfrm>
        <a:off x="0" y="0"/>
        <a:ext cx="9960032" cy="1446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0CC07-0594-48AF-8F56-9BBF353579BE}">
      <dsp:nvSpPr>
        <dsp:cNvPr id="0" name=""/>
        <dsp:cNvSpPr/>
      </dsp:nvSpPr>
      <dsp:spPr>
        <a:xfrm>
          <a:off x="0" y="0"/>
          <a:ext cx="8128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D5862E-2CF0-4627-AA12-3C0DCDF842AD}">
      <dsp:nvSpPr>
        <dsp:cNvPr id="0" name=""/>
        <dsp:cNvSpPr/>
      </dsp:nvSpPr>
      <dsp:spPr>
        <a:xfrm>
          <a:off x="0" y="0"/>
          <a:ext cx="8128000" cy="843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ctr" defTabSz="1778000">
            <a:lnSpc>
              <a:spcPct val="90000"/>
            </a:lnSpc>
            <a:spcBef>
              <a:spcPct val="0"/>
            </a:spcBef>
            <a:spcAft>
              <a:spcPct val="35000"/>
            </a:spcAft>
          </a:pPr>
          <a:r>
            <a:rPr lang="en-US" sz="4000" b="1" kern="1200" dirty="0" smtClean="0">
              <a:latin typeface="Georgia" panose="02040502050405020303" pitchFamily="18" charset="0"/>
            </a:rPr>
            <a:t>Reference Textbooks</a:t>
          </a:r>
          <a:endParaRPr lang="en-US" sz="4000" b="1" kern="1200" dirty="0">
            <a:latin typeface="Georgia" panose="02040502050405020303" pitchFamily="18" charset="0"/>
          </a:endParaRPr>
        </a:p>
      </dsp:txBody>
      <dsp:txXfrm>
        <a:off x="0" y="0"/>
        <a:ext cx="8128000" cy="84312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D92CF-F517-4D8C-93F6-B28294956BC0}">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DD64AD-2D11-4E96-A5DD-ED541EC6185C}">
      <dsp:nvSpPr>
        <dsp:cNvPr id="0" name=""/>
        <dsp:cNvSpPr/>
      </dsp:nvSpPr>
      <dsp:spPr>
        <a:xfrm>
          <a:off x="0" y="0"/>
          <a:ext cx="8128000" cy="88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lvl="0" algn="ctr" defTabSz="1911350">
            <a:lnSpc>
              <a:spcPct val="90000"/>
            </a:lnSpc>
            <a:spcBef>
              <a:spcPct val="0"/>
            </a:spcBef>
            <a:spcAft>
              <a:spcPct val="35000"/>
            </a:spcAft>
          </a:pPr>
          <a:r>
            <a:rPr lang="en-US" sz="4300" b="1" kern="1200" dirty="0" smtClean="0">
              <a:latin typeface="Georgia" panose="02040502050405020303" pitchFamily="18" charset="0"/>
            </a:rPr>
            <a:t>Sociology as a Science</a:t>
          </a:r>
          <a:endParaRPr lang="en-US" sz="4300" b="1" kern="1200" dirty="0">
            <a:latin typeface="Georgia" panose="02040502050405020303" pitchFamily="18" charset="0"/>
          </a:endParaRPr>
        </a:p>
      </dsp:txBody>
      <dsp:txXfrm>
        <a:off x="0" y="0"/>
        <a:ext cx="8128000" cy="88786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E316F-4827-4498-9B3E-ACFB53222C4C}">
      <dsp:nvSpPr>
        <dsp:cNvPr id="0" name=""/>
        <dsp:cNvSpPr/>
      </dsp:nvSpPr>
      <dsp:spPr>
        <a:xfrm>
          <a:off x="0" y="0"/>
          <a:ext cx="6074758"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3174D-BC88-4333-ADFD-2C53E6194A26}">
      <dsp:nvSpPr>
        <dsp:cNvPr id="0" name=""/>
        <dsp:cNvSpPr/>
      </dsp:nvSpPr>
      <dsp:spPr>
        <a:xfrm>
          <a:off x="0" y="0"/>
          <a:ext cx="6074758" cy="1688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Sociology focuses on how the political system affects other institutions in society, whereas political science devotes more attention to the forces that shape political systems and the theories for understanding these forces. </a:t>
          </a:r>
        </a:p>
      </dsp:txBody>
      <dsp:txXfrm>
        <a:off x="0" y="0"/>
        <a:ext cx="6074758" cy="168898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DA7A3-523E-4A90-825E-2F421C978417}">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354BE8-6601-43F2-B3E1-1F1FB580722B}">
      <dsp:nvSpPr>
        <dsp:cNvPr id="0" name=""/>
        <dsp:cNvSpPr/>
      </dsp:nvSpPr>
      <dsp:spPr>
        <a:xfrm>
          <a:off x="0" y="0"/>
          <a:ext cx="8128000" cy="723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ctr" defTabSz="1555750">
            <a:lnSpc>
              <a:spcPct val="90000"/>
            </a:lnSpc>
            <a:spcBef>
              <a:spcPct val="0"/>
            </a:spcBef>
            <a:spcAft>
              <a:spcPct val="35000"/>
            </a:spcAft>
          </a:pPr>
          <a:r>
            <a:rPr lang="en-US" sz="3500" b="1" kern="1200" dirty="0" smtClean="0">
              <a:latin typeface="Georgia" panose="02040502050405020303" pitchFamily="18" charset="0"/>
            </a:rPr>
            <a:t>Sociology and Political Science</a:t>
          </a:r>
          <a:endParaRPr lang="en-US" sz="3500" b="1" kern="1200" dirty="0">
            <a:latin typeface="Georgia" panose="02040502050405020303" pitchFamily="18" charset="0"/>
          </a:endParaRPr>
        </a:p>
      </dsp:txBody>
      <dsp:txXfrm>
        <a:off x="0" y="0"/>
        <a:ext cx="8128000" cy="72320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D6AFF-919B-4741-A099-82C2C55B8E0B}">
      <dsp:nvSpPr>
        <dsp:cNvPr id="0" name=""/>
        <dsp:cNvSpPr/>
      </dsp:nvSpPr>
      <dsp:spPr>
        <a:xfrm>
          <a:off x="0" y="2641"/>
          <a:ext cx="10619148" cy="101088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However, both disciplines share an interest in why people vote the way they do, why they join political movements, and how the mass media are changing political events. Like political scientists, sociologists study how people govern one another, especially how those in power affect people’s lives.</a:t>
          </a:r>
          <a:endParaRPr lang="en-US" sz="1800" kern="1200" dirty="0"/>
        </a:p>
      </dsp:txBody>
      <dsp:txXfrm>
        <a:off x="49347" y="51988"/>
        <a:ext cx="10520454" cy="91218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81C64-C987-408C-AA7D-A5F501EAE255}">
      <dsp:nvSpPr>
        <dsp:cNvPr id="0" name=""/>
        <dsp:cNvSpPr/>
      </dsp:nvSpPr>
      <dsp:spPr>
        <a:xfrm>
          <a:off x="0" y="1635"/>
          <a:ext cx="668337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1D23AC-4EAD-43E2-931B-BCF44BE0A9A2}">
      <dsp:nvSpPr>
        <dsp:cNvPr id="0" name=""/>
        <dsp:cNvSpPr/>
      </dsp:nvSpPr>
      <dsp:spPr>
        <a:xfrm>
          <a:off x="0" y="1635"/>
          <a:ext cx="6683370" cy="111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Sociology also looks at historical events within their social contexts to discover why things happened and, more important, to assess what their social significance was and is. </a:t>
          </a:r>
        </a:p>
      </dsp:txBody>
      <dsp:txXfrm>
        <a:off x="0" y="1635"/>
        <a:ext cx="6683370" cy="1115155"/>
      </dsp:txXfrm>
    </dsp:sp>
    <dsp:sp modelId="{AB18E2A8-4E80-40E9-B414-BC257FE73E74}">
      <dsp:nvSpPr>
        <dsp:cNvPr id="0" name=""/>
        <dsp:cNvSpPr/>
      </dsp:nvSpPr>
      <dsp:spPr>
        <a:xfrm>
          <a:off x="0" y="1116791"/>
          <a:ext cx="668337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89F792-A2AC-4C35-9A7D-2A23E07163DE}">
      <dsp:nvSpPr>
        <dsp:cNvPr id="0" name=""/>
        <dsp:cNvSpPr/>
      </dsp:nvSpPr>
      <dsp:spPr>
        <a:xfrm>
          <a:off x="0" y="1116791"/>
          <a:ext cx="6683370" cy="111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Historians provide a narrative of the sequence of events during a certain period and might use sociological research methods to learn how social forces have shaped historical events. </a:t>
          </a:r>
        </a:p>
      </dsp:txBody>
      <dsp:txXfrm>
        <a:off x="0" y="1116791"/>
        <a:ext cx="6683370" cy="1115155"/>
      </dsp:txXfrm>
    </dsp:sp>
    <dsp:sp modelId="{84C7BA63-33BD-497A-A80E-E82FC28A2D92}">
      <dsp:nvSpPr>
        <dsp:cNvPr id="0" name=""/>
        <dsp:cNvSpPr/>
      </dsp:nvSpPr>
      <dsp:spPr>
        <a:xfrm>
          <a:off x="0" y="2231946"/>
          <a:ext cx="668337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1C1F1-4401-42BD-92A6-68CDC5EC05A5}">
      <dsp:nvSpPr>
        <dsp:cNvPr id="0" name=""/>
        <dsp:cNvSpPr/>
      </dsp:nvSpPr>
      <dsp:spPr>
        <a:xfrm>
          <a:off x="0" y="2231946"/>
          <a:ext cx="6683370" cy="111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latin typeface="Georgia" panose="02040502050405020303" pitchFamily="18" charset="0"/>
            </a:rPr>
            <a:t>Sociologists examine historical events to see how they influenced later social situations.</a:t>
          </a:r>
          <a:endParaRPr lang="en-US" sz="1800" kern="1200" dirty="0">
            <a:latin typeface="Georgia" panose="02040502050405020303" pitchFamily="18" charset="0"/>
          </a:endParaRPr>
        </a:p>
      </dsp:txBody>
      <dsp:txXfrm>
        <a:off x="0" y="2231946"/>
        <a:ext cx="6683370" cy="111515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A65B4-E059-4120-B494-11408A0AE15B}">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72BD3-EB03-401F-85C1-6212DF50515C}">
      <dsp:nvSpPr>
        <dsp:cNvPr id="0" name=""/>
        <dsp:cNvSpPr/>
      </dsp:nvSpPr>
      <dsp:spPr>
        <a:xfrm>
          <a:off x="0" y="0"/>
          <a:ext cx="8128000" cy="75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ctr" defTabSz="1600200">
            <a:lnSpc>
              <a:spcPct val="90000"/>
            </a:lnSpc>
            <a:spcBef>
              <a:spcPct val="0"/>
            </a:spcBef>
            <a:spcAft>
              <a:spcPct val="35000"/>
            </a:spcAft>
          </a:pPr>
          <a:r>
            <a:rPr lang="en-US" sz="3600" b="1" i="0" kern="1200" dirty="0" smtClean="0">
              <a:latin typeface="Georgia" panose="02040502050405020303" pitchFamily="18" charset="0"/>
            </a:rPr>
            <a:t>Sociology and History</a:t>
          </a:r>
          <a:endParaRPr lang="en-US" sz="3600" b="1" i="0" kern="1200" dirty="0">
            <a:latin typeface="Georgia" panose="02040502050405020303" pitchFamily="18" charset="0"/>
          </a:endParaRPr>
        </a:p>
      </dsp:txBody>
      <dsp:txXfrm>
        <a:off x="0" y="0"/>
        <a:ext cx="8128000" cy="75476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26584-B22B-4CFC-A874-6FE87674AA5D}">
      <dsp:nvSpPr>
        <dsp:cNvPr id="0" name=""/>
        <dsp:cNvSpPr/>
      </dsp:nvSpPr>
      <dsp:spPr>
        <a:xfrm>
          <a:off x="0" y="6972"/>
          <a:ext cx="10314337" cy="71136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The study of history involves looking at the past to learn what happened, when it happened, and why it happened. </a:t>
          </a:r>
          <a:endParaRPr lang="en-US" sz="1800" kern="1200" dirty="0">
            <a:latin typeface="Georgia" panose="02040502050405020303" pitchFamily="18" charset="0"/>
          </a:endParaRPr>
        </a:p>
      </dsp:txBody>
      <dsp:txXfrm>
        <a:off x="34726" y="41698"/>
        <a:ext cx="10244885" cy="64190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374C9-C7DA-47FC-B38F-FB60E4615116}">
      <dsp:nvSpPr>
        <dsp:cNvPr id="0" name=""/>
        <dsp:cNvSpPr/>
      </dsp:nvSpPr>
      <dsp:spPr>
        <a:xfrm>
          <a:off x="0" y="40167"/>
          <a:ext cx="10190211" cy="100035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latin typeface="Georgia" panose="02040502050405020303" pitchFamily="18" charset="0"/>
            </a:rPr>
            <a:t>Sociologists tend to study groups and institutions within large, often modern, industrial societies, using research methods that enable them rather quickly to gather specific information about large numbers of people.</a:t>
          </a:r>
          <a:endParaRPr lang="en-US" sz="1900" kern="1200" dirty="0">
            <a:latin typeface="Georgia" panose="02040502050405020303" pitchFamily="18" charset="0"/>
          </a:endParaRPr>
        </a:p>
      </dsp:txBody>
      <dsp:txXfrm>
        <a:off x="48833" y="89000"/>
        <a:ext cx="10092545" cy="902684"/>
      </dsp:txXfrm>
    </dsp:sp>
    <dsp:sp modelId="{200FCAFC-0575-4C67-B80A-3F2B6D7A35AA}">
      <dsp:nvSpPr>
        <dsp:cNvPr id="0" name=""/>
        <dsp:cNvSpPr/>
      </dsp:nvSpPr>
      <dsp:spPr>
        <a:xfrm>
          <a:off x="0" y="1095237"/>
          <a:ext cx="10190211" cy="1000350"/>
        </a:xfrm>
        <a:prstGeom prst="roundRect">
          <a:avLst/>
        </a:prstGeom>
        <a:solidFill>
          <a:srgbClr val="F2FDB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tx1"/>
              </a:solidFill>
              <a:latin typeface="Georgia" panose="02040502050405020303" pitchFamily="18" charset="0"/>
            </a:rPr>
            <a:t>In contrast, cultural anthropologists often immerse themselves in another society for a long period of time, trying to learn as much as possible about that society and the relationships among its people.</a:t>
          </a:r>
        </a:p>
      </dsp:txBody>
      <dsp:txXfrm>
        <a:off x="48833" y="1144070"/>
        <a:ext cx="10092545" cy="90268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17DA8-0D35-48CB-A8D2-55FD655C69D7}">
      <dsp:nvSpPr>
        <dsp:cNvPr id="0" name=""/>
        <dsp:cNvSpPr/>
      </dsp:nvSpPr>
      <dsp:spPr>
        <a:xfrm>
          <a:off x="0" y="0"/>
          <a:ext cx="543412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76838-2192-44C0-A37E-5979EF851696}">
      <dsp:nvSpPr>
        <dsp:cNvPr id="0" name=""/>
        <dsp:cNvSpPr/>
      </dsp:nvSpPr>
      <dsp:spPr>
        <a:xfrm>
          <a:off x="0" y="0"/>
          <a:ext cx="5434120" cy="1431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ctr" defTabSz="1422400">
            <a:lnSpc>
              <a:spcPct val="90000"/>
            </a:lnSpc>
            <a:spcBef>
              <a:spcPct val="0"/>
            </a:spcBef>
            <a:spcAft>
              <a:spcPct val="35000"/>
            </a:spcAft>
          </a:pPr>
          <a:r>
            <a:rPr lang="en-US" sz="3200" b="1" i="0" kern="1200" dirty="0" smtClean="0">
              <a:latin typeface="Georgia" panose="02040502050405020303" pitchFamily="18" charset="0"/>
            </a:rPr>
            <a:t>Sociology and Cultural Anthropology </a:t>
          </a:r>
          <a:endParaRPr lang="en-US" sz="3200" b="1" i="0" kern="1200" dirty="0">
            <a:latin typeface="Georgia" panose="02040502050405020303" pitchFamily="18" charset="0"/>
          </a:endParaRPr>
        </a:p>
      </dsp:txBody>
      <dsp:txXfrm>
        <a:off x="0" y="0"/>
        <a:ext cx="5434120" cy="143163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32785-F415-4EA8-9D20-33BD029E6D00}">
      <dsp:nvSpPr>
        <dsp:cNvPr id="0" name=""/>
        <dsp:cNvSpPr/>
      </dsp:nvSpPr>
      <dsp:spPr>
        <a:xfrm>
          <a:off x="0" y="0"/>
          <a:ext cx="38943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F0A336-ACF8-47EB-8D47-47A0151BC465}">
      <dsp:nvSpPr>
        <dsp:cNvPr id="0" name=""/>
        <dsp:cNvSpPr/>
      </dsp:nvSpPr>
      <dsp:spPr>
        <a:xfrm>
          <a:off x="0" y="0"/>
          <a:ext cx="3894368" cy="122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However, sociologists focus primarily on industrialized and post industrialized societies. </a:t>
          </a:r>
          <a:endParaRPr lang="en-US" sz="1800" kern="1200" dirty="0"/>
        </a:p>
      </dsp:txBody>
      <dsp:txXfrm>
        <a:off x="0" y="0"/>
        <a:ext cx="3894368" cy="12207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90087-D6D3-4E88-96C5-89FD4E14B6A6}">
      <dsp:nvSpPr>
        <dsp:cNvPr id="0" name=""/>
        <dsp:cNvSpPr/>
      </dsp:nvSpPr>
      <dsp:spPr>
        <a:xfrm>
          <a:off x="0" y="0"/>
          <a:ext cx="90206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C582F2-1D42-43C5-8A68-6B64E324D9AD}">
      <dsp:nvSpPr>
        <dsp:cNvPr id="0" name=""/>
        <dsp:cNvSpPr/>
      </dsp:nvSpPr>
      <dsp:spPr>
        <a:xfrm>
          <a:off x="0" y="0"/>
          <a:ext cx="9020695" cy="76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Georgia" panose="02040502050405020303" pitchFamily="18" charset="0"/>
            </a:rPr>
            <a:t>Definition and meaning of Sociology</a:t>
          </a:r>
          <a:endParaRPr lang="en-US" sz="2400" kern="1200" dirty="0">
            <a:latin typeface="Georgia" panose="02040502050405020303" pitchFamily="18" charset="0"/>
          </a:endParaRPr>
        </a:p>
      </dsp:txBody>
      <dsp:txXfrm>
        <a:off x="0" y="0"/>
        <a:ext cx="9020695" cy="764922"/>
      </dsp:txXfrm>
    </dsp:sp>
    <dsp:sp modelId="{1FA03E7F-2C99-4238-B68B-C7BDB641A736}">
      <dsp:nvSpPr>
        <dsp:cNvPr id="0" name=""/>
        <dsp:cNvSpPr/>
      </dsp:nvSpPr>
      <dsp:spPr>
        <a:xfrm>
          <a:off x="0" y="764922"/>
          <a:ext cx="90206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CCF74-E10A-4205-929A-2EFB35743AB3}">
      <dsp:nvSpPr>
        <dsp:cNvPr id="0" name=""/>
        <dsp:cNvSpPr/>
      </dsp:nvSpPr>
      <dsp:spPr>
        <a:xfrm>
          <a:off x="0" y="764922"/>
          <a:ext cx="9020695" cy="76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smtClean="0">
              <a:latin typeface="Georgia" panose="02040502050405020303" pitchFamily="18" charset="0"/>
            </a:rPr>
            <a:t>Origins of Sociology</a:t>
          </a:r>
          <a:endParaRPr lang="en-US" sz="2400" kern="1200" dirty="0" smtClean="0">
            <a:latin typeface="Georgia" panose="02040502050405020303" pitchFamily="18" charset="0"/>
          </a:endParaRPr>
        </a:p>
      </dsp:txBody>
      <dsp:txXfrm>
        <a:off x="0" y="764922"/>
        <a:ext cx="9020695" cy="764922"/>
      </dsp:txXfrm>
    </dsp:sp>
    <dsp:sp modelId="{CF460A01-2032-442A-98AD-7913FDE06657}">
      <dsp:nvSpPr>
        <dsp:cNvPr id="0" name=""/>
        <dsp:cNvSpPr/>
      </dsp:nvSpPr>
      <dsp:spPr>
        <a:xfrm>
          <a:off x="0" y="1529845"/>
          <a:ext cx="90206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3F2F91-606C-49F7-886C-123AA245AD46}">
      <dsp:nvSpPr>
        <dsp:cNvPr id="0" name=""/>
        <dsp:cNvSpPr/>
      </dsp:nvSpPr>
      <dsp:spPr>
        <a:xfrm>
          <a:off x="0" y="1529845"/>
          <a:ext cx="9020695" cy="76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Georgia" panose="02040502050405020303" pitchFamily="18" charset="0"/>
            </a:rPr>
            <a:t>Sociology as a Science</a:t>
          </a:r>
        </a:p>
      </dsp:txBody>
      <dsp:txXfrm>
        <a:off x="0" y="1529845"/>
        <a:ext cx="9020695" cy="764922"/>
      </dsp:txXfrm>
    </dsp:sp>
    <dsp:sp modelId="{82F25FF9-54A5-458C-B9A8-9906CE117553}">
      <dsp:nvSpPr>
        <dsp:cNvPr id="0" name=""/>
        <dsp:cNvSpPr/>
      </dsp:nvSpPr>
      <dsp:spPr>
        <a:xfrm>
          <a:off x="0" y="2294767"/>
          <a:ext cx="90206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2A111D-683D-49D8-B4EA-416793EFF0B4}">
      <dsp:nvSpPr>
        <dsp:cNvPr id="0" name=""/>
        <dsp:cNvSpPr/>
      </dsp:nvSpPr>
      <dsp:spPr>
        <a:xfrm>
          <a:off x="0" y="2294767"/>
          <a:ext cx="9020695" cy="76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Georgia" panose="02040502050405020303" pitchFamily="18" charset="0"/>
            </a:rPr>
            <a:t>Relationship of Sociology with other Social Sciences </a:t>
          </a:r>
        </a:p>
      </dsp:txBody>
      <dsp:txXfrm>
        <a:off x="0" y="2294767"/>
        <a:ext cx="9020695" cy="76492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E6A44-9DDA-4777-8E5A-196E63D2700E}">
      <dsp:nvSpPr>
        <dsp:cNvPr id="0" name=""/>
        <dsp:cNvSpPr/>
      </dsp:nvSpPr>
      <dsp:spPr>
        <a:xfrm>
          <a:off x="0" y="561"/>
          <a:ext cx="454152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218AA0-0089-4F39-9D09-961BCF3C4AC6}">
      <dsp:nvSpPr>
        <dsp:cNvPr id="0" name=""/>
        <dsp:cNvSpPr/>
      </dsp:nvSpPr>
      <dsp:spPr>
        <a:xfrm>
          <a:off x="0" y="561"/>
          <a:ext cx="4541520" cy="1147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Like anthropologists, sociologists also study culture; they, too, do research on group structure and belief systems, as well as on how people communicate with one another.</a:t>
          </a:r>
          <a:endParaRPr lang="en-US" sz="1800" kern="1200" dirty="0"/>
        </a:p>
      </dsp:txBody>
      <dsp:txXfrm>
        <a:off x="0" y="561"/>
        <a:ext cx="4541520" cy="114796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D49ED-CA78-43F6-A11E-6AE7AAF42E43}">
      <dsp:nvSpPr>
        <dsp:cNvPr id="0" name=""/>
        <dsp:cNvSpPr/>
      </dsp:nvSpPr>
      <dsp:spPr>
        <a:xfrm>
          <a:off x="0" y="0"/>
          <a:ext cx="554342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10F465-1575-4165-BA69-5C2221CD614A}">
      <dsp:nvSpPr>
        <dsp:cNvPr id="0" name=""/>
        <dsp:cNvSpPr/>
      </dsp:nvSpPr>
      <dsp:spPr>
        <a:xfrm>
          <a:off x="0" y="0"/>
          <a:ext cx="5543420" cy="115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Generally, however, psychology studies the individual, and sociology studies groups of individuals as well as society’s institutions.</a:t>
          </a:r>
          <a:endParaRPr lang="en-US" sz="2000" kern="1200" dirty="0">
            <a:latin typeface="Georgia" panose="02040502050405020303" pitchFamily="18" charset="0"/>
          </a:endParaRPr>
        </a:p>
      </dsp:txBody>
      <dsp:txXfrm>
        <a:off x="0" y="0"/>
        <a:ext cx="5543420" cy="115185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EE99D-6DDE-4DA4-AF79-0682F765CDE4}">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A6D45-C2D1-4414-A526-77A9C26CD668}">
      <dsp:nvSpPr>
        <dsp:cNvPr id="0" name=""/>
        <dsp:cNvSpPr/>
      </dsp:nvSpPr>
      <dsp:spPr>
        <a:xfrm>
          <a:off x="0" y="0"/>
          <a:ext cx="8128000" cy="64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ctr" defTabSz="1377950">
            <a:lnSpc>
              <a:spcPct val="90000"/>
            </a:lnSpc>
            <a:spcBef>
              <a:spcPct val="0"/>
            </a:spcBef>
            <a:spcAft>
              <a:spcPct val="35000"/>
            </a:spcAft>
          </a:pPr>
          <a:r>
            <a:rPr lang="en-US" sz="3100" b="1" i="0" kern="1200" dirty="0" smtClean="0">
              <a:latin typeface="Georgia" panose="02040502050405020303" pitchFamily="18" charset="0"/>
            </a:rPr>
            <a:t>Sociology and Psychology</a:t>
          </a:r>
          <a:endParaRPr lang="en-US" sz="3100" b="1" i="0" kern="1200" dirty="0">
            <a:latin typeface="Georgia" panose="02040502050405020303" pitchFamily="18" charset="0"/>
          </a:endParaRPr>
        </a:p>
      </dsp:txBody>
      <dsp:txXfrm>
        <a:off x="0" y="0"/>
        <a:ext cx="8128000" cy="64194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2A0A8-D01C-436E-9961-B391BD7B6D07}">
      <dsp:nvSpPr>
        <dsp:cNvPr id="0" name=""/>
        <dsp:cNvSpPr/>
      </dsp:nvSpPr>
      <dsp:spPr>
        <a:xfrm>
          <a:off x="50778" y="528"/>
          <a:ext cx="3253090" cy="1951854"/>
        </a:xfrm>
        <a:prstGeom prst="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Georgia" panose="02040502050405020303" pitchFamily="18" charset="0"/>
            </a:rPr>
            <a:t>Psychology is the study of individual behavior and mental processes.</a:t>
          </a:r>
          <a:endParaRPr lang="en-US" sz="2000" kern="1200" dirty="0">
            <a:latin typeface="Georgia" panose="02040502050405020303" pitchFamily="18" charset="0"/>
          </a:endParaRPr>
        </a:p>
      </dsp:txBody>
      <dsp:txXfrm>
        <a:off x="50778" y="528"/>
        <a:ext cx="3253090" cy="195185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9076D-6D71-48A1-B64E-89A680A3ECFD}">
      <dsp:nvSpPr>
        <dsp:cNvPr id="0" name=""/>
        <dsp:cNvSpPr/>
      </dsp:nvSpPr>
      <dsp:spPr>
        <a:xfrm>
          <a:off x="0" y="0"/>
          <a:ext cx="10278906"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D9BCD5-DF92-4905-8332-B857DF9944C0}">
      <dsp:nvSpPr>
        <dsp:cNvPr id="0" name=""/>
        <dsp:cNvSpPr/>
      </dsp:nvSpPr>
      <dsp:spPr>
        <a:xfrm>
          <a:off x="0" y="0"/>
          <a:ext cx="10278906" cy="756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And unlike psychologists, sociologists study stress factors external to the individual to determine what influences people and how they adjust to life.</a:t>
          </a:r>
          <a:endParaRPr lang="en-US" sz="2000" kern="1200" dirty="0"/>
        </a:p>
      </dsp:txBody>
      <dsp:txXfrm>
        <a:off x="0" y="0"/>
        <a:ext cx="10278906" cy="75645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CD42F-1DED-458B-9B07-221ECB20E185}">
      <dsp:nvSpPr>
        <dsp:cNvPr id="0" name=""/>
        <dsp:cNvSpPr/>
      </dsp:nvSpPr>
      <dsp:spPr>
        <a:xfrm>
          <a:off x="0" y="0"/>
          <a:ext cx="10278905"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05F681-D82F-4C6E-8D2F-88318C7901CD}">
      <dsp:nvSpPr>
        <dsp:cNvPr id="0" name=""/>
        <dsp:cNvSpPr/>
      </dsp:nvSpPr>
      <dsp:spPr>
        <a:xfrm>
          <a:off x="0" y="0"/>
          <a:ext cx="10278905" cy="793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And like psychologists, sociologists also study how people adjust to the difficulties of life.</a:t>
          </a:r>
          <a:endParaRPr lang="en-US" sz="2000" kern="1200" dirty="0"/>
        </a:p>
      </dsp:txBody>
      <dsp:txXfrm>
        <a:off x="0" y="0"/>
        <a:ext cx="10278905" cy="79397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C8B21B-97A9-4079-8B99-3AF4860EF62B}">
      <dsp:nvSpPr>
        <dsp:cNvPr id="0" name=""/>
        <dsp:cNvSpPr/>
      </dsp:nvSpPr>
      <dsp:spPr>
        <a:xfrm>
          <a:off x="0" y="0"/>
          <a:ext cx="10278906"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3DDC2A-C682-45FB-8073-B39C40451D29}">
      <dsp:nvSpPr>
        <dsp:cNvPr id="0" name=""/>
        <dsp:cNvSpPr/>
      </dsp:nvSpPr>
      <dsp:spPr>
        <a:xfrm>
          <a:off x="0" y="0"/>
          <a:ext cx="10278906" cy="1392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Psychology and Sociology overlap in a subdivision known as social psychology—the study of how human behavior is influenced and shaped by various social situations. </a:t>
          </a:r>
          <a:endParaRPr lang="en-US" sz="2000" kern="1200" dirty="0"/>
        </a:p>
      </dsp:txBody>
      <dsp:txXfrm>
        <a:off x="0" y="0"/>
        <a:ext cx="10278906" cy="139257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A1FD6-5AA4-4EF2-B419-29244591C7D8}">
      <dsp:nvSpPr>
        <dsp:cNvPr id="0" name=""/>
        <dsp:cNvSpPr/>
      </dsp:nvSpPr>
      <dsp:spPr>
        <a:xfrm>
          <a:off x="0" y="997"/>
          <a:ext cx="10337060" cy="1104480"/>
        </a:xfrm>
        <a:prstGeom prst="roundRect">
          <a:avLst/>
        </a:prstGeom>
        <a:solidFill>
          <a:srgbClr val="CC9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Economists study price and availability factors, whereas, sociologists are interested in the social factors that influence a person’s economic decisions. </a:t>
          </a:r>
          <a:endParaRPr lang="en-US" sz="2000" kern="1200" dirty="0">
            <a:latin typeface="Georgia" panose="02040502050405020303" pitchFamily="18" charset="0"/>
          </a:endParaRPr>
        </a:p>
      </dsp:txBody>
      <dsp:txXfrm>
        <a:off x="53916" y="54913"/>
        <a:ext cx="10229228" cy="99664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E126D-BA88-455F-8C0C-38502E324F0E}">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03211-0732-4493-BFA2-B59EA7DE81A3}">
      <dsp:nvSpPr>
        <dsp:cNvPr id="0" name=""/>
        <dsp:cNvSpPr/>
      </dsp:nvSpPr>
      <dsp:spPr>
        <a:xfrm>
          <a:off x="0" y="0"/>
          <a:ext cx="8128000" cy="638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ctr" defTabSz="1377950">
            <a:lnSpc>
              <a:spcPct val="90000"/>
            </a:lnSpc>
            <a:spcBef>
              <a:spcPct val="0"/>
            </a:spcBef>
            <a:spcAft>
              <a:spcPct val="35000"/>
            </a:spcAft>
          </a:pPr>
          <a:r>
            <a:rPr lang="en-US" sz="3100" b="1" i="0" kern="1200" dirty="0" smtClean="0">
              <a:latin typeface="Georgia" panose="02040502050405020303" pitchFamily="18" charset="0"/>
            </a:rPr>
            <a:t>Sociology and Economics</a:t>
          </a:r>
          <a:endParaRPr lang="en-US" sz="3100" b="1" i="0" kern="1200" dirty="0">
            <a:latin typeface="Georgia" panose="02040502050405020303" pitchFamily="18" charset="0"/>
          </a:endParaRPr>
        </a:p>
      </dsp:txBody>
      <dsp:txXfrm>
        <a:off x="0" y="0"/>
        <a:ext cx="8128000" cy="63893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77D25-B185-4BBE-98A1-E72595B6E467}">
      <dsp:nvSpPr>
        <dsp:cNvPr id="0" name=""/>
        <dsp:cNvSpPr/>
      </dsp:nvSpPr>
      <dsp:spPr>
        <a:xfrm>
          <a:off x="0" y="0"/>
          <a:ext cx="7672976" cy="0"/>
        </a:xfrm>
        <a:prstGeom prst="lin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BE90DD-87B7-4407-AE5C-E658C2F6CEF2}">
      <dsp:nvSpPr>
        <dsp:cNvPr id="0" name=""/>
        <dsp:cNvSpPr/>
      </dsp:nvSpPr>
      <dsp:spPr>
        <a:xfrm>
          <a:off x="0" y="0"/>
          <a:ext cx="7672976" cy="1000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Unlike economists and political scientists, sociologists do not concentrate on a single social institution. </a:t>
          </a:r>
          <a:endParaRPr lang="en-US" sz="2000" kern="1200" dirty="0"/>
        </a:p>
      </dsp:txBody>
      <dsp:txXfrm>
        <a:off x="0" y="0"/>
        <a:ext cx="7672976" cy="10001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90331-9646-4B76-8988-5C2FA76269BF}">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EA414-8858-4CC1-A9A5-47120D26A314}">
      <dsp:nvSpPr>
        <dsp:cNvPr id="0" name=""/>
        <dsp:cNvSpPr/>
      </dsp:nvSpPr>
      <dsp:spPr>
        <a:xfrm>
          <a:off x="0" y="0"/>
          <a:ext cx="8128000" cy="714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ctr" defTabSz="1511300">
            <a:lnSpc>
              <a:spcPct val="90000"/>
            </a:lnSpc>
            <a:spcBef>
              <a:spcPct val="0"/>
            </a:spcBef>
            <a:spcAft>
              <a:spcPct val="35000"/>
            </a:spcAft>
          </a:pPr>
          <a:r>
            <a:rPr lang="en-US" sz="3400" b="1" kern="1200" dirty="0" smtClean="0">
              <a:latin typeface="Georgia" panose="02040502050405020303" pitchFamily="18" charset="0"/>
            </a:rPr>
            <a:t>Learning Objectives</a:t>
          </a:r>
          <a:endParaRPr lang="en-US" sz="3400" b="1" kern="1200" dirty="0">
            <a:latin typeface="Georgia" panose="02040502050405020303" pitchFamily="18" charset="0"/>
          </a:endParaRPr>
        </a:p>
      </dsp:txBody>
      <dsp:txXfrm>
        <a:off x="0" y="0"/>
        <a:ext cx="8128000" cy="71489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37B84-49B2-45A8-8890-8603FCB274B3}">
      <dsp:nvSpPr>
        <dsp:cNvPr id="0" name=""/>
        <dsp:cNvSpPr/>
      </dsp:nvSpPr>
      <dsp:spPr>
        <a:xfrm>
          <a:off x="0" y="0"/>
          <a:ext cx="1033706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F0C04-8537-44C9-88A9-D5864E2B15ED}">
      <dsp:nvSpPr>
        <dsp:cNvPr id="0" name=""/>
        <dsp:cNvSpPr/>
      </dsp:nvSpPr>
      <dsp:spPr>
        <a:xfrm>
          <a:off x="0" y="0"/>
          <a:ext cx="10337060" cy="798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Like economists, sociologists do research on how a society’s goods and services are distributed, especially how that distribution results in inequality.</a:t>
          </a:r>
          <a:endParaRPr lang="en-US" sz="2000" kern="1200" dirty="0"/>
        </a:p>
      </dsp:txBody>
      <dsp:txXfrm>
        <a:off x="0" y="0"/>
        <a:ext cx="10337060" cy="79839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103F2-1729-49E7-99DA-411455E83CB7}">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6ED0A5-609B-4AB8-AE8E-509317C24164}">
      <dsp:nvSpPr>
        <dsp:cNvPr id="0" name=""/>
        <dsp:cNvSpPr/>
      </dsp:nvSpPr>
      <dsp:spPr>
        <a:xfrm>
          <a:off x="0" y="0"/>
          <a:ext cx="8128000" cy="757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ctr" defTabSz="1600200">
            <a:lnSpc>
              <a:spcPct val="90000"/>
            </a:lnSpc>
            <a:spcBef>
              <a:spcPct val="0"/>
            </a:spcBef>
            <a:spcAft>
              <a:spcPct val="35000"/>
            </a:spcAft>
          </a:pPr>
          <a:r>
            <a:rPr lang="en-US" sz="3600" b="1" i="0" kern="1200" dirty="0" smtClean="0">
              <a:latin typeface="Georgia" panose="02040502050405020303" pitchFamily="18" charset="0"/>
            </a:rPr>
            <a:t>Sociology and Social Work</a:t>
          </a:r>
          <a:endParaRPr lang="en-US" sz="3600" b="1" i="0" kern="1200" dirty="0">
            <a:latin typeface="Georgia" panose="02040502050405020303" pitchFamily="18" charset="0"/>
          </a:endParaRPr>
        </a:p>
      </dsp:txBody>
      <dsp:txXfrm>
        <a:off x="0" y="0"/>
        <a:ext cx="8128000" cy="75757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1902B-C0D8-418A-971E-CF48AB2B6408}">
      <dsp:nvSpPr>
        <dsp:cNvPr id="0" name=""/>
        <dsp:cNvSpPr/>
      </dsp:nvSpPr>
      <dsp:spPr>
        <a:xfrm>
          <a:off x="0" y="0"/>
          <a:ext cx="600548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8BDAF2-237F-4B5C-A754-499838D5F85C}">
      <dsp:nvSpPr>
        <dsp:cNvPr id="0" name=""/>
        <dsp:cNvSpPr/>
      </dsp:nvSpPr>
      <dsp:spPr>
        <a:xfrm>
          <a:off x="0" y="0"/>
          <a:ext cx="6005483" cy="232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Social workers provide help for individuals and families who have emotional and psychological problems or who experience difficulties that stem from poverty or other ongoing problems rooted in the structure of society. Sociologists provide many of the theories and ideas used to help others.</a:t>
          </a:r>
          <a:endParaRPr lang="en-US" sz="2000" kern="1200" dirty="0">
            <a:latin typeface="Georgia" panose="02040502050405020303" pitchFamily="18" charset="0"/>
          </a:endParaRPr>
        </a:p>
      </dsp:txBody>
      <dsp:txXfrm>
        <a:off x="0" y="0"/>
        <a:ext cx="6005483" cy="2321859"/>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4EC33-2E36-4FC6-A2D5-1E7183B31B0A}">
      <dsp:nvSpPr>
        <dsp:cNvPr id="0" name=""/>
        <dsp:cNvSpPr/>
      </dsp:nvSpPr>
      <dsp:spPr>
        <a:xfrm>
          <a:off x="0" y="5930"/>
          <a:ext cx="10224758" cy="1067040"/>
        </a:xfrm>
        <a:prstGeom prst="roundRect">
          <a:avLst/>
        </a:prstGeom>
        <a:solidFill>
          <a:srgbClr val="CC99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latin typeface="Georgia" panose="02040502050405020303" pitchFamily="18" charset="0"/>
            </a:rPr>
            <a:t>The main goal of social work is to help people solve their problems, whereas the aim of sociology is to understand why the problems exist.</a:t>
          </a:r>
          <a:endParaRPr lang="en-US" sz="2000" kern="1200" dirty="0">
            <a:solidFill>
              <a:schemeClr val="tx1"/>
            </a:solidFill>
          </a:endParaRPr>
        </a:p>
      </dsp:txBody>
      <dsp:txXfrm>
        <a:off x="52089" y="58019"/>
        <a:ext cx="10120580" cy="962862"/>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75BF2-2B18-4E4B-8B78-8574E30C0DEE}">
      <dsp:nvSpPr>
        <dsp:cNvPr id="0" name=""/>
        <dsp:cNvSpPr/>
      </dsp:nvSpPr>
      <dsp:spPr>
        <a:xfrm>
          <a:off x="0" y="318"/>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78D72D-EF59-40A1-8383-5CF84A2311E2}">
      <dsp:nvSpPr>
        <dsp:cNvPr id="0" name=""/>
        <dsp:cNvSpPr/>
      </dsp:nvSpPr>
      <dsp:spPr>
        <a:xfrm>
          <a:off x="0" y="318"/>
          <a:ext cx="8128000" cy="651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ctr" defTabSz="1955800">
            <a:lnSpc>
              <a:spcPct val="90000"/>
            </a:lnSpc>
            <a:spcBef>
              <a:spcPct val="0"/>
            </a:spcBef>
            <a:spcAft>
              <a:spcPct val="35000"/>
            </a:spcAft>
          </a:pPr>
          <a:r>
            <a:rPr lang="en-US" sz="4400" b="1" kern="1200" dirty="0" smtClean="0">
              <a:latin typeface="Georgia" panose="02040502050405020303" pitchFamily="18" charset="0"/>
            </a:rPr>
            <a:t>Origins of Sociology</a:t>
          </a:r>
          <a:endParaRPr lang="en-US" sz="4400" b="1" kern="1200" dirty="0">
            <a:latin typeface="Georgia" panose="02040502050405020303" pitchFamily="18" charset="0"/>
          </a:endParaRPr>
        </a:p>
      </dsp:txBody>
      <dsp:txXfrm>
        <a:off x="0" y="318"/>
        <a:ext cx="8128000" cy="651297"/>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EE656-878D-41D2-8C5F-9A2F5C0A1861}">
      <dsp:nvSpPr>
        <dsp:cNvPr id="0" name=""/>
        <dsp:cNvSpPr/>
      </dsp:nvSpPr>
      <dsp:spPr>
        <a:xfrm>
          <a:off x="0" y="0"/>
          <a:ext cx="1041449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5C989-EC3E-4F23-8145-6FEADFFD8DEA}">
      <dsp:nvSpPr>
        <dsp:cNvPr id="0" name=""/>
        <dsp:cNvSpPr/>
      </dsp:nvSpPr>
      <dsp:spPr>
        <a:xfrm>
          <a:off x="0" y="0"/>
          <a:ext cx="5083831" cy="1695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endParaRPr lang="en-US" sz="1800" kern="1200" dirty="0" smtClean="0">
            <a:latin typeface="Georgia" panose="02040502050405020303" pitchFamily="18" charset="0"/>
          </a:endParaRPr>
        </a:p>
        <a:p>
          <a:pPr lvl="0" algn="ctr" defTabSz="800100">
            <a:lnSpc>
              <a:spcPct val="90000"/>
            </a:lnSpc>
            <a:spcBef>
              <a:spcPct val="0"/>
            </a:spcBef>
            <a:spcAft>
              <a:spcPct val="35000"/>
            </a:spcAft>
          </a:pPr>
          <a:r>
            <a:rPr lang="en-US" sz="1800" kern="1200" dirty="0" smtClean="0">
              <a:latin typeface="Georgia" panose="02040502050405020303" pitchFamily="18" charset="0"/>
            </a:rPr>
            <a:t>Three kinds of change were especially important in the development of sociology:</a:t>
          </a:r>
          <a:endParaRPr lang="en-US" sz="1800" kern="1200" dirty="0">
            <a:latin typeface="Georgia" panose="02040502050405020303" pitchFamily="18" charset="0"/>
          </a:endParaRPr>
        </a:p>
      </dsp:txBody>
      <dsp:txXfrm>
        <a:off x="0" y="0"/>
        <a:ext cx="5083831" cy="1695635"/>
      </dsp:txXfrm>
    </dsp:sp>
    <dsp:sp modelId="{DEA4AEA0-A255-44FA-B246-9405D513C963}">
      <dsp:nvSpPr>
        <dsp:cNvPr id="0" name=""/>
        <dsp:cNvSpPr/>
      </dsp:nvSpPr>
      <dsp:spPr>
        <a:xfrm>
          <a:off x="5183603" y="27984"/>
          <a:ext cx="5221383" cy="559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the rise of a factory-based industrial economy, </a:t>
          </a:r>
          <a:endParaRPr lang="en-US" sz="1800" kern="1200" dirty="0">
            <a:latin typeface="Georgia" panose="02040502050405020303" pitchFamily="18" charset="0"/>
          </a:endParaRPr>
        </a:p>
      </dsp:txBody>
      <dsp:txXfrm>
        <a:off x="5183603" y="27984"/>
        <a:ext cx="5221383" cy="559692"/>
      </dsp:txXfrm>
    </dsp:sp>
    <dsp:sp modelId="{09314A5E-537A-4B42-AF07-32AFF8583EB9}">
      <dsp:nvSpPr>
        <dsp:cNvPr id="0" name=""/>
        <dsp:cNvSpPr/>
      </dsp:nvSpPr>
      <dsp:spPr>
        <a:xfrm>
          <a:off x="5083831" y="587676"/>
          <a:ext cx="532115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01CBE8-A08B-413B-81F2-479033D08BD2}">
      <dsp:nvSpPr>
        <dsp:cNvPr id="0" name=""/>
        <dsp:cNvSpPr/>
      </dsp:nvSpPr>
      <dsp:spPr>
        <a:xfrm>
          <a:off x="5183603" y="615661"/>
          <a:ext cx="5221383" cy="622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the explosive growth of cities, and new ideas about democracy and</a:t>
          </a:r>
          <a:endParaRPr lang="en-US" sz="1800" kern="1200" dirty="0">
            <a:latin typeface="Georgia" panose="02040502050405020303" pitchFamily="18" charset="0"/>
          </a:endParaRPr>
        </a:p>
      </dsp:txBody>
      <dsp:txXfrm>
        <a:off x="5183603" y="615661"/>
        <a:ext cx="5221383" cy="622248"/>
      </dsp:txXfrm>
    </dsp:sp>
    <dsp:sp modelId="{95C778CB-54FA-485D-852C-4CF79D2D93D4}">
      <dsp:nvSpPr>
        <dsp:cNvPr id="0" name=""/>
        <dsp:cNvSpPr/>
      </dsp:nvSpPr>
      <dsp:spPr>
        <a:xfrm>
          <a:off x="5083831" y="1237910"/>
          <a:ext cx="532115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57F61-6FAD-4BC3-BA12-D73CD033FCAA}">
      <dsp:nvSpPr>
        <dsp:cNvPr id="0" name=""/>
        <dsp:cNvSpPr/>
      </dsp:nvSpPr>
      <dsp:spPr>
        <a:xfrm>
          <a:off x="5183603" y="1265894"/>
          <a:ext cx="5221383" cy="401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political rights. </a:t>
          </a:r>
          <a:endParaRPr lang="en-US" sz="1800" kern="1200" dirty="0">
            <a:latin typeface="Georgia" panose="02040502050405020303" pitchFamily="18" charset="0"/>
          </a:endParaRPr>
        </a:p>
      </dsp:txBody>
      <dsp:txXfrm>
        <a:off x="5183603" y="1265894"/>
        <a:ext cx="5221383" cy="401013"/>
      </dsp:txXfrm>
    </dsp:sp>
    <dsp:sp modelId="{89F575B1-EA3B-44CA-8E73-0C8FC97C22FD}">
      <dsp:nvSpPr>
        <dsp:cNvPr id="0" name=""/>
        <dsp:cNvSpPr/>
      </dsp:nvSpPr>
      <dsp:spPr>
        <a:xfrm>
          <a:off x="5083831" y="1666908"/>
          <a:ext cx="5321155"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C2D5C-90CC-416F-A319-8EF2747E3816}">
      <dsp:nvSpPr>
        <dsp:cNvPr id="0" name=""/>
        <dsp:cNvSpPr/>
      </dsp:nvSpPr>
      <dsp:spPr>
        <a:xfrm>
          <a:off x="0" y="186741"/>
          <a:ext cx="7440475" cy="561599"/>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tx1"/>
              </a:solidFill>
              <a:latin typeface="Georgia" panose="02040502050405020303" pitchFamily="18" charset="0"/>
            </a:rPr>
            <a:t>1) New Industrial Economy</a:t>
          </a:r>
          <a:endParaRPr lang="en-US" sz="2400" kern="1200" dirty="0">
            <a:solidFill>
              <a:schemeClr val="tx1"/>
            </a:solidFill>
            <a:latin typeface="Georgia" panose="02040502050405020303" pitchFamily="18" charset="0"/>
          </a:endParaRPr>
        </a:p>
      </dsp:txBody>
      <dsp:txXfrm>
        <a:off x="27415" y="214156"/>
        <a:ext cx="7385645" cy="506769"/>
      </dsp:txXfrm>
    </dsp:sp>
    <dsp:sp modelId="{7E27B413-C2E9-4B26-93F3-FFFF92E6E76E}">
      <dsp:nvSpPr>
        <dsp:cNvPr id="0" name=""/>
        <dsp:cNvSpPr/>
      </dsp:nvSpPr>
      <dsp:spPr>
        <a:xfrm>
          <a:off x="0" y="748341"/>
          <a:ext cx="7440475"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23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latin typeface="Georgia" panose="02040502050405020303" pitchFamily="18" charset="0"/>
            </a:rPr>
            <a:t>During the Middle Ages in Europe, most people plowed fields near their homes or worked in small-scale manufacturing.</a:t>
          </a:r>
          <a:endParaRPr lang="en-US" sz="1900" kern="1200" dirty="0">
            <a:latin typeface="Georgia" panose="02040502050405020303" pitchFamily="18" charset="0"/>
          </a:endParaRPr>
        </a:p>
        <a:p>
          <a:pPr marL="171450" lvl="1" indent="-171450" algn="l" defTabSz="844550">
            <a:lnSpc>
              <a:spcPct val="90000"/>
            </a:lnSpc>
            <a:spcBef>
              <a:spcPct val="0"/>
            </a:spcBef>
            <a:spcAft>
              <a:spcPct val="20000"/>
            </a:spcAft>
            <a:buChar char="••"/>
          </a:pPr>
          <a:r>
            <a:rPr lang="en-US" sz="1900" kern="1200" dirty="0" smtClean="0">
              <a:latin typeface="Georgia" panose="02040502050405020303" pitchFamily="18" charset="0"/>
            </a:rPr>
            <a:t>By the end of the eighteenth century, inventors used new sources of  energy.  Instead of laboring at home or in small groups, workers became part of a large and anonymous labor force, under the control of strangers who owned the factories.</a:t>
          </a:r>
          <a:endParaRPr lang="en-US" sz="1900" kern="1200" dirty="0">
            <a:latin typeface="Georgia" panose="02040502050405020303" pitchFamily="18" charset="0"/>
          </a:endParaRPr>
        </a:p>
      </dsp:txBody>
      <dsp:txXfrm>
        <a:off x="0" y="748341"/>
        <a:ext cx="7440475" cy="163944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9B113-D06C-46A4-A253-BD24DD25D34D}">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337BD4-5D28-4443-8F7C-D2AAD6FF30D1}">
      <dsp:nvSpPr>
        <dsp:cNvPr id="0" name=""/>
        <dsp:cNvSpPr/>
      </dsp:nvSpPr>
      <dsp:spPr>
        <a:xfrm>
          <a:off x="0" y="0"/>
          <a:ext cx="8128000" cy="736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ctr" defTabSz="1555750">
            <a:lnSpc>
              <a:spcPct val="90000"/>
            </a:lnSpc>
            <a:spcBef>
              <a:spcPct val="0"/>
            </a:spcBef>
            <a:spcAft>
              <a:spcPct val="35000"/>
            </a:spcAft>
          </a:pPr>
          <a:r>
            <a:rPr lang="en-US" sz="3500" kern="1200" smtClean="0">
              <a:latin typeface="Georgia" panose="02040502050405020303" pitchFamily="18" charset="0"/>
            </a:rPr>
            <a:t>Social Change and Sociology</a:t>
          </a:r>
          <a:endParaRPr lang="en-US" sz="3500" kern="1200">
            <a:latin typeface="Georgia" panose="02040502050405020303" pitchFamily="18" charset="0"/>
          </a:endParaRPr>
        </a:p>
      </dsp:txBody>
      <dsp:txXfrm>
        <a:off x="0" y="0"/>
        <a:ext cx="8128000" cy="73627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4CFC1-AED1-47D3-9B14-5A738C044D45}">
      <dsp:nvSpPr>
        <dsp:cNvPr id="0" name=""/>
        <dsp:cNvSpPr/>
      </dsp:nvSpPr>
      <dsp:spPr>
        <a:xfrm>
          <a:off x="0" y="124711"/>
          <a:ext cx="7715681" cy="608400"/>
        </a:xfrm>
        <a:prstGeom prst="roundRect">
          <a:avLst/>
        </a:prstGeom>
        <a:solidFill>
          <a:srgbClr val="92D05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solidFill>
                <a:schemeClr val="bg1"/>
              </a:solidFill>
              <a:latin typeface="Georgia" panose="02040502050405020303" pitchFamily="18" charset="0"/>
            </a:rPr>
            <a:t>2) The Growth of Cities</a:t>
          </a:r>
          <a:endParaRPr lang="en-US" sz="2600" kern="1200" dirty="0">
            <a:solidFill>
              <a:schemeClr val="bg1"/>
            </a:solidFill>
            <a:latin typeface="Georgia" panose="02040502050405020303" pitchFamily="18" charset="0"/>
          </a:endParaRPr>
        </a:p>
      </dsp:txBody>
      <dsp:txXfrm>
        <a:off x="29700" y="154411"/>
        <a:ext cx="7656281" cy="549000"/>
      </dsp:txXfrm>
    </dsp:sp>
    <dsp:sp modelId="{25C41793-C7AF-4267-936F-95BCA60B6289}">
      <dsp:nvSpPr>
        <dsp:cNvPr id="0" name=""/>
        <dsp:cNvSpPr/>
      </dsp:nvSpPr>
      <dsp:spPr>
        <a:xfrm>
          <a:off x="0" y="733111"/>
          <a:ext cx="7715681"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497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Georgia" panose="02040502050405020303" pitchFamily="18" charset="0"/>
            </a:rPr>
            <a:t>Across Europe, landowners took part in what historians call the enclosure movement</a:t>
          </a:r>
        </a:p>
        <a:p>
          <a:pPr marL="228600" lvl="1" indent="-228600" algn="l" defTabSz="889000">
            <a:lnSpc>
              <a:spcPct val="90000"/>
            </a:lnSpc>
            <a:spcBef>
              <a:spcPct val="0"/>
            </a:spcBef>
            <a:spcAft>
              <a:spcPct val="20000"/>
            </a:spcAft>
            <a:buChar char="••"/>
          </a:pPr>
          <a:r>
            <a:rPr lang="en-US" sz="2000" kern="1200" dirty="0" smtClean="0">
              <a:latin typeface="Georgia" panose="02040502050405020303" pitchFamily="18" charset="0"/>
            </a:rPr>
            <a:t>As cities grew larger, these urban migrants faced many social problems, including pollution, crime, and homelessness</a:t>
          </a:r>
        </a:p>
      </dsp:txBody>
      <dsp:txXfrm>
        <a:off x="0" y="733111"/>
        <a:ext cx="7715681" cy="118404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ADF51-1A70-467B-BC06-B18AB1A0D32A}">
      <dsp:nvSpPr>
        <dsp:cNvPr id="0" name=""/>
        <dsp:cNvSpPr/>
      </dsp:nvSpPr>
      <dsp:spPr>
        <a:xfrm>
          <a:off x="0" y="157550"/>
          <a:ext cx="8128000" cy="561599"/>
        </a:xfrm>
        <a:prstGeom prst="roundRect">
          <a:avLst/>
        </a:prstGeom>
        <a:solidFill>
          <a:srgbClr val="D2B61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smtClean="0">
              <a:solidFill>
                <a:schemeClr val="bg1"/>
              </a:solidFill>
              <a:latin typeface="Georgia" panose="02040502050405020303" pitchFamily="18" charset="0"/>
            </a:rPr>
            <a:t>3) Political </a:t>
          </a:r>
          <a:r>
            <a:rPr lang="en-US" sz="2400" kern="1200" dirty="0" smtClean="0">
              <a:solidFill>
                <a:schemeClr val="bg1"/>
              </a:solidFill>
              <a:latin typeface="Georgia" panose="02040502050405020303" pitchFamily="18" charset="0"/>
            </a:rPr>
            <a:t>Change</a:t>
          </a:r>
          <a:endParaRPr lang="en-US" sz="2400" kern="1200" dirty="0">
            <a:solidFill>
              <a:schemeClr val="bg1"/>
            </a:solidFill>
            <a:latin typeface="Georgia" panose="02040502050405020303" pitchFamily="18" charset="0"/>
          </a:endParaRPr>
        </a:p>
      </dsp:txBody>
      <dsp:txXfrm>
        <a:off x="27415" y="184965"/>
        <a:ext cx="8073170" cy="506769"/>
      </dsp:txXfrm>
    </dsp:sp>
    <dsp:sp modelId="{4ED17745-DB18-4F0C-BB68-80ADD8F2E951}">
      <dsp:nvSpPr>
        <dsp:cNvPr id="0" name=""/>
        <dsp:cNvSpPr/>
      </dsp:nvSpPr>
      <dsp:spPr>
        <a:xfrm>
          <a:off x="0" y="719150"/>
          <a:ext cx="8128000" cy="1937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latin typeface="Georgia" panose="02040502050405020303" pitchFamily="18" charset="0"/>
            </a:rPr>
            <a:t>As cities grew, tradition came under attack. In the new political climate, philosophers spoke of personal liberty and individual rights.</a:t>
          </a:r>
        </a:p>
        <a:p>
          <a:pPr marL="171450" lvl="1" indent="-171450" algn="l" defTabSz="844550">
            <a:lnSpc>
              <a:spcPct val="90000"/>
            </a:lnSpc>
            <a:spcBef>
              <a:spcPct val="0"/>
            </a:spcBef>
            <a:spcAft>
              <a:spcPct val="20000"/>
            </a:spcAft>
            <a:buChar char="••"/>
          </a:pPr>
          <a:r>
            <a:rPr lang="en-US" sz="1900" kern="1200" dirty="0" smtClean="0">
              <a:latin typeface="Georgia" panose="02040502050405020303" pitchFamily="18" charset="0"/>
            </a:rPr>
            <a:t>The French Revolution, which began in 1789, marked as a turning point in history of human struggle for freedom and equality, it put an end to the feudal system</a:t>
          </a:r>
        </a:p>
        <a:p>
          <a:pPr marL="171450" lvl="1" indent="-171450" algn="l" defTabSz="844550">
            <a:lnSpc>
              <a:spcPct val="90000"/>
            </a:lnSpc>
            <a:spcBef>
              <a:spcPct val="0"/>
            </a:spcBef>
            <a:spcAft>
              <a:spcPct val="20000"/>
            </a:spcAft>
            <a:buChar char="••"/>
          </a:pPr>
          <a:r>
            <a:rPr lang="en-US" sz="1900" kern="1200" smtClean="0">
              <a:latin typeface="Georgia" panose="02040502050405020303" pitchFamily="18" charset="0"/>
            </a:rPr>
            <a:t>Huge factories, exploding cities, a new spirit of individualism—these changes combined to make people more aware of their surroundings.</a:t>
          </a:r>
          <a:endParaRPr lang="en-US" sz="1900" kern="1200" dirty="0">
            <a:latin typeface="Georgia" panose="02040502050405020303" pitchFamily="18" charset="0"/>
          </a:endParaRPr>
        </a:p>
      </dsp:txBody>
      <dsp:txXfrm>
        <a:off x="0" y="719150"/>
        <a:ext cx="8128000" cy="19375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1251F-5BF2-4091-B432-2887E91BC428}">
      <dsp:nvSpPr>
        <dsp:cNvPr id="0" name=""/>
        <dsp:cNvSpPr/>
      </dsp:nvSpPr>
      <dsp:spPr>
        <a:xfrm>
          <a:off x="0" y="0"/>
          <a:ext cx="8128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808E04-7B94-4BF3-93D4-D6181AFB0AB4}">
      <dsp:nvSpPr>
        <dsp:cNvPr id="0" name=""/>
        <dsp:cNvSpPr/>
      </dsp:nvSpPr>
      <dsp:spPr>
        <a:xfrm>
          <a:off x="0" y="0"/>
          <a:ext cx="8128000" cy="82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n-US" sz="3400" b="1" kern="1200" dirty="0" smtClean="0">
              <a:latin typeface="Georgia" panose="02040502050405020303" pitchFamily="18" charset="0"/>
            </a:rPr>
            <a:t>Why you “chose” to enroll at FAST? </a:t>
          </a:r>
          <a:endParaRPr lang="en-US" sz="3400" b="1" kern="1200" dirty="0"/>
        </a:p>
      </dsp:txBody>
      <dsp:txXfrm>
        <a:off x="0" y="0"/>
        <a:ext cx="8128000" cy="826500"/>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62802-1330-4521-96A6-2F7C49359645}">
      <dsp:nvSpPr>
        <dsp:cNvPr id="0" name=""/>
        <dsp:cNvSpPr/>
      </dsp:nvSpPr>
      <dsp:spPr>
        <a:xfrm>
          <a:off x="503187" y="1636"/>
          <a:ext cx="9509224" cy="983725"/>
        </a:xfrm>
        <a:prstGeom prst="roundRect">
          <a:avLst>
            <a:gd name="adj" fmla="val 10000"/>
          </a:avLst>
        </a:prstGeom>
        <a:solidFill>
          <a:srgbClr val="F2FDB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Georgia" panose="02040502050405020303" pitchFamily="18" charset="0"/>
            </a:rPr>
            <a:t>Three main events set the stage for the challenge to tradition and the emergence of Sociology:</a:t>
          </a:r>
          <a:endParaRPr lang="en-US" sz="2400" kern="1200" dirty="0">
            <a:latin typeface="Georgia" panose="02040502050405020303" pitchFamily="18" charset="0"/>
          </a:endParaRPr>
        </a:p>
      </dsp:txBody>
      <dsp:txXfrm>
        <a:off x="531999" y="30448"/>
        <a:ext cx="9451600" cy="926101"/>
      </dsp:txXfrm>
    </dsp:sp>
    <dsp:sp modelId="{FE46338A-8E0C-444D-9B90-ECFAAD33814A}">
      <dsp:nvSpPr>
        <dsp:cNvPr id="0" name=""/>
        <dsp:cNvSpPr/>
      </dsp:nvSpPr>
      <dsp:spPr>
        <a:xfrm>
          <a:off x="503187" y="1162431"/>
          <a:ext cx="983725" cy="983725"/>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3000" r="-33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D1E81C9-70AE-401C-8328-044250838FF6}">
      <dsp:nvSpPr>
        <dsp:cNvPr id="0" name=""/>
        <dsp:cNvSpPr/>
      </dsp:nvSpPr>
      <dsp:spPr>
        <a:xfrm>
          <a:off x="1545936" y="1162431"/>
          <a:ext cx="8466475" cy="983725"/>
        </a:xfrm>
        <a:prstGeom prst="roundRect">
          <a:avLst>
            <a:gd name="adj" fmla="val 16670"/>
          </a:avLst>
        </a:prstGeom>
        <a:solidFill>
          <a:srgbClr val="CCCCFF"/>
        </a:soli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latin typeface="Georgia" panose="02040502050405020303" pitchFamily="18" charset="0"/>
            </a:rPr>
            <a:t>Industrial Revolution (1750)</a:t>
          </a:r>
        </a:p>
      </dsp:txBody>
      <dsp:txXfrm>
        <a:off x="1593966" y="1210461"/>
        <a:ext cx="8370415" cy="887665"/>
      </dsp:txXfrm>
    </dsp:sp>
    <dsp:sp modelId="{19721363-118B-43F6-9023-55CDBCD81CB3}">
      <dsp:nvSpPr>
        <dsp:cNvPr id="0" name=""/>
        <dsp:cNvSpPr/>
      </dsp:nvSpPr>
      <dsp:spPr>
        <a:xfrm>
          <a:off x="503187" y="2264204"/>
          <a:ext cx="983725" cy="983725"/>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621B885-0C73-4176-A18A-10E71AF93075}">
      <dsp:nvSpPr>
        <dsp:cNvPr id="0" name=""/>
        <dsp:cNvSpPr/>
      </dsp:nvSpPr>
      <dsp:spPr>
        <a:xfrm>
          <a:off x="1545936" y="2264204"/>
          <a:ext cx="8466475" cy="983725"/>
        </a:xfrm>
        <a:prstGeom prst="roundRect">
          <a:avLst>
            <a:gd name="adj" fmla="val 16670"/>
          </a:avLst>
        </a:prstGeom>
        <a:solidFill>
          <a:srgbClr val="FF7C80"/>
        </a:soli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latin typeface="Georgia" panose="02040502050405020303" pitchFamily="18" charset="0"/>
            </a:rPr>
            <a:t>The American and French Revolutions (1789 until 1799)</a:t>
          </a:r>
        </a:p>
      </dsp:txBody>
      <dsp:txXfrm>
        <a:off x="1593966" y="2312234"/>
        <a:ext cx="8370415" cy="887665"/>
      </dsp:txXfrm>
    </dsp:sp>
    <dsp:sp modelId="{BA40A25F-085E-461B-A0AC-D9B40AE6F743}">
      <dsp:nvSpPr>
        <dsp:cNvPr id="0" name=""/>
        <dsp:cNvSpPr/>
      </dsp:nvSpPr>
      <dsp:spPr>
        <a:xfrm>
          <a:off x="503187" y="3365976"/>
          <a:ext cx="983725" cy="983725"/>
        </a:xfrm>
        <a:prstGeom prst="roundRect">
          <a:avLst>
            <a:gd name="adj" fmla="val 166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3000" b="-3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45DF6C2-3E86-4A4B-9EE1-013BE804CA42}">
      <dsp:nvSpPr>
        <dsp:cNvPr id="0" name=""/>
        <dsp:cNvSpPr/>
      </dsp:nvSpPr>
      <dsp:spPr>
        <a:xfrm>
          <a:off x="1545936" y="3365976"/>
          <a:ext cx="8466475" cy="983725"/>
        </a:xfrm>
        <a:prstGeom prst="roundRect">
          <a:avLst>
            <a:gd name="adj" fmla="val 16670"/>
          </a:avLst>
        </a:prstGeom>
        <a:solidFill>
          <a:srgbClr val="FF9966"/>
        </a:soli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dirty="0" smtClean="0">
              <a:latin typeface="Georgia" panose="02040502050405020303" pitchFamily="18" charset="0"/>
            </a:rPr>
            <a:t>Imperialism - Empire Building (1776)</a:t>
          </a:r>
        </a:p>
      </dsp:txBody>
      <dsp:txXfrm>
        <a:off x="1593966" y="3414006"/>
        <a:ext cx="8370415" cy="887665"/>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94BE6-7A8D-4539-BD1C-0BE1444F7070}">
      <dsp:nvSpPr>
        <dsp:cNvPr id="0" name=""/>
        <dsp:cNvSpPr/>
      </dsp:nvSpPr>
      <dsp:spPr>
        <a:xfrm>
          <a:off x="0" y="0"/>
          <a:ext cx="6616809"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43664-2AF9-4102-A919-C436D9431757}">
      <dsp:nvSpPr>
        <dsp:cNvPr id="0" name=""/>
        <dsp:cNvSpPr/>
      </dsp:nvSpPr>
      <dsp:spPr>
        <a:xfrm>
          <a:off x="0" y="0"/>
          <a:ext cx="6616809" cy="1717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Georgia" panose="02040502050405020303" pitchFamily="18" charset="0"/>
            </a:rPr>
            <a:t>Refers to the period of rapid social, economic, demographic, and technological change which took place in Britain from 1970s-1980s. </a:t>
          </a:r>
          <a:endParaRPr lang="en-US" sz="2400" kern="1200" dirty="0">
            <a:latin typeface="Georgia" panose="02040502050405020303" pitchFamily="18" charset="0"/>
          </a:endParaRPr>
        </a:p>
      </dsp:txBody>
      <dsp:txXfrm>
        <a:off x="0" y="0"/>
        <a:ext cx="6616809" cy="1717870"/>
      </dsp:txXfrm>
    </dsp:sp>
    <dsp:sp modelId="{17B0E848-993E-4AE0-B0EF-3952BD3BD77E}">
      <dsp:nvSpPr>
        <dsp:cNvPr id="0" name=""/>
        <dsp:cNvSpPr/>
      </dsp:nvSpPr>
      <dsp:spPr>
        <a:xfrm>
          <a:off x="0" y="1717870"/>
          <a:ext cx="6616809" cy="0"/>
        </a:xfrm>
        <a:prstGeom prst="line">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629EC3-EA52-4273-A5DE-B1B3B45646EB}">
      <dsp:nvSpPr>
        <dsp:cNvPr id="0" name=""/>
        <dsp:cNvSpPr/>
      </dsp:nvSpPr>
      <dsp:spPr>
        <a:xfrm>
          <a:off x="0" y="1717870"/>
          <a:ext cx="6616809" cy="1717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Georgia" panose="02040502050405020303" pitchFamily="18" charset="0"/>
            </a:rPr>
            <a:t>It defines the transformation of Britain from a predominantly rural and agrarian society to an increasingly urban one based on manufacturing and industry.</a:t>
          </a:r>
        </a:p>
      </dsp:txBody>
      <dsp:txXfrm>
        <a:off x="0" y="1717870"/>
        <a:ext cx="6616809" cy="171787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444B4-2E69-4BAC-B3A8-490FA707CAAD}">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C18FE-5D37-402C-A3EA-3CBA6047F0C7}">
      <dsp:nvSpPr>
        <dsp:cNvPr id="0" name=""/>
        <dsp:cNvSpPr/>
      </dsp:nvSpPr>
      <dsp:spPr>
        <a:xfrm>
          <a:off x="0" y="0"/>
          <a:ext cx="8128000" cy="834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ctr" defTabSz="1778000">
            <a:lnSpc>
              <a:spcPct val="90000"/>
            </a:lnSpc>
            <a:spcBef>
              <a:spcPct val="0"/>
            </a:spcBef>
            <a:spcAft>
              <a:spcPct val="35000"/>
            </a:spcAft>
          </a:pPr>
          <a:r>
            <a:rPr lang="en-US" sz="4000" b="1" kern="1200" dirty="0" smtClean="0">
              <a:latin typeface="Georgia" panose="02040502050405020303" pitchFamily="18" charset="0"/>
            </a:rPr>
            <a:t>Industrial Revolution</a:t>
          </a:r>
          <a:endParaRPr lang="en-US" sz="4000" b="1" kern="1200" dirty="0">
            <a:latin typeface="Georgia" panose="02040502050405020303" pitchFamily="18" charset="0"/>
          </a:endParaRPr>
        </a:p>
      </dsp:txBody>
      <dsp:txXfrm>
        <a:off x="0" y="0"/>
        <a:ext cx="8128000" cy="834814"/>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CA882-3436-45C4-9314-9A9F5E048C02}">
      <dsp:nvSpPr>
        <dsp:cNvPr id="0" name=""/>
        <dsp:cNvSpPr/>
      </dsp:nvSpPr>
      <dsp:spPr>
        <a:xfrm>
          <a:off x="0" y="2423"/>
          <a:ext cx="6081412" cy="717715"/>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latin typeface="Georgia" panose="02040502050405020303" pitchFamily="18" charset="0"/>
            </a:rPr>
            <a:t>Demographic transition</a:t>
          </a:r>
          <a:endParaRPr lang="en-US" sz="2000" kern="1200" dirty="0">
            <a:solidFill>
              <a:schemeClr val="tx1"/>
            </a:solidFill>
            <a:latin typeface="Georgia" panose="02040502050405020303" pitchFamily="18" charset="0"/>
          </a:endParaRPr>
        </a:p>
      </dsp:txBody>
      <dsp:txXfrm>
        <a:off x="35036" y="37459"/>
        <a:ext cx="6011340" cy="647643"/>
      </dsp:txXfrm>
    </dsp:sp>
    <dsp:sp modelId="{DDE077C3-4798-4859-B424-F33957F46615}">
      <dsp:nvSpPr>
        <dsp:cNvPr id="0" name=""/>
        <dsp:cNvSpPr/>
      </dsp:nvSpPr>
      <dsp:spPr>
        <a:xfrm>
          <a:off x="0" y="725419"/>
          <a:ext cx="6081412" cy="603082"/>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latin typeface="Georgia" panose="02040502050405020303" pitchFamily="18" charset="0"/>
            </a:rPr>
            <a:t>Revolution in transportation</a:t>
          </a:r>
        </a:p>
      </dsp:txBody>
      <dsp:txXfrm>
        <a:off x="29440" y="754859"/>
        <a:ext cx="6022532" cy="544202"/>
      </dsp:txXfrm>
    </dsp:sp>
    <dsp:sp modelId="{ACC3E4F0-80FD-4B48-838A-6A61ECCB9BD9}">
      <dsp:nvSpPr>
        <dsp:cNvPr id="0" name=""/>
        <dsp:cNvSpPr/>
      </dsp:nvSpPr>
      <dsp:spPr>
        <a:xfrm>
          <a:off x="0" y="1333783"/>
          <a:ext cx="6081412" cy="66908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latin typeface="Georgia" panose="02040502050405020303" pitchFamily="18" charset="0"/>
            </a:rPr>
            <a:t>Agricultural revolution improving farming techniques</a:t>
          </a:r>
        </a:p>
      </dsp:txBody>
      <dsp:txXfrm>
        <a:off x="32662" y="1366445"/>
        <a:ext cx="6016088" cy="603760"/>
      </dsp:txXfrm>
    </dsp:sp>
    <dsp:sp modelId="{51EC63AC-68A2-4D51-8E9B-7EB1237EC98C}">
      <dsp:nvSpPr>
        <dsp:cNvPr id="0" name=""/>
        <dsp:cNvSpPr/>
      </dsp:nvSpPr>
      <dsp:spPr>
        <a:xfrm>
          <a:off x="0" y="2008148"/>
          <a:ext cx="6081412" cy="104898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latin typeface="Georgia" panose="02040502050405020303" pitchFamily="18" charset="0"/>
            </a:rPr>
            <a:t>Increasingly large investments of capital which enabled the growth of powerful manufacturing industries</a:t>
          </a:r>
        </a:p>
      </dsp:txBody>
      <dsp:txXfrm>
        <a:off x="51207" y="2059355"/>
        <a:ext cx="5978998" cy="946570"/>
      </dsp:txXfrm>
    </dsp:sp>
    <dsp:sp modelId="{75AF3BE0-495E-4950-886B-1C097A428295}">
      <dsp:nvSpPr>
        <dsp:cNvPr id="0" name=""/>
        <dsp:cNvSpPr/>
      </dsp:nvSpPr>
      <dsp:spPr>
        <a:xfrm>
          <a:off x="0" y="3062414"/>
          <a:ext cx="6081412" cy="104898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latin typeface="Georgia" panose="02040502050405020303" pitchFamily="18" charset="0"/>
            </a:rPr>
            <a:t>Technological inventions and developments, in particular that of steam power, were crucial to the operation of trains, ships, and the larger factories. </a:t>
          </a:r>
          <a:endParaRPr lang="en-US" sz="2000" kern="1200" dirty="0">
            <a:solidFill>
              <a:schemeClr val="tx1"/>
            </a:solidFill>
            <a:latin typeface="Georgia" panose="02040502050405020303" pitchFamily="18" charset="0"/>
          </a:endParaRPr>
        </a:p>
      </dsp:txBody>
      <dsp:txXfrm>
        <a:off x="51207" y="3113621"/>
        <a:ext cx="5978998" cy="94657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B72D0-CCA3-4317-B8E2-912B8E0D862B}">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B1C20C-0405-47A8-B4A5-22BF698AC33F}">
      <dsp:nvSpPr>
        <dsp:cNvPr id="0" name=""/>
        <dsp:cNvSpPr/>
      </dsp:nvSpPr>
      <dsp:spPr>
        <a:xfrm>
          <a:off x="0" y="0"/>
          <a:ext cx="8128000" cy="868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ctr" defTabSz="1200150">
            <a:lnSpc>
              <a:spcPct val="90000"/>
            </a:lnSpc>
            <a:spcBef>
              <a:spcPct val="0"/>
            </a:spcBef>
            <a:spcAft>
              <a:spcPct val="35000"/>
            </a:spcAft>
          </a:pPr>
          <a:r>
            <a:rPr lang="en-US" sz="2700" b="1" kern="1200" dirty="0" smtClean="0">
              <a:latin typeface="Georgia" panose="02040502050405020303" pitchFamily="18" charset="0"/>
            </a:rPr>
            <a:t>Important Features of Industrial Revolution</a:t>
          </a:r>
          <a:endParaRPr lang="en-US" sz="2700" b="1" kern="1200" dirty="0">
            <a:latin typeface="Georgia" panose="02040502050405020303" pitchFamily="18" charset="0"/>
          </a:endParaRPr>
        </a:p>
      </dsp:txBody>
      <dsp:txXfrm>
        <a:off x="0" y="0"/>
        <a:ext cx="8128000" cy="868065"/>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B77B2-2889-4C32-8629-EB86CE5E62D2}">
      <dsp:nvSpPr>
        <dsp:cNvPr id="0" name=""/>
        <dsp:cNvSpPr/>
      </dsp:nvSpPr>
      <dsp:spPr>
        <a:xfrm>
          <a:off x="0" y="0"/>
          <a:ext cx="516909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B48C8-55ED-4DA8-B91B-75E752163DA6}">
      <dsp:nvSpPr>
        <dsp:cNvPr id="0" name=""/>
        <dsp:cNvSpPr/>
      </dsp:nvSpPr>
      <dsp:spPr>
        <a:xfrm>
          <a:off x="0" y="0"/>
          <a:ext cx="5169092" cy="272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Georgia" panose="02040502050405020303" pitchFamily="18" charset="0"/>
            </a:rPr>
            <a:t>The French Revolution was a period of political and societal change in France that began with the Estates General of 1789, and ended in 1799 and the formation of the French Consulate. </a:t>
          </a:r>
          <a:endParaRPr lang="en-US" sz="2400" kern="1200" dirty="0">
            <a:latin typeface="Georgia" panose="02040502050405020303" pitchFamily="18" charset="0"/>
          </a:endParaRPr>
        </a:p>
      </dsp:txBody>
      <dsp:txXfrm>
        <a:off x="0" y="0"/>
        <a:ext cx="5169092" cy="2723685"/>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6E4CF-453E-4F53-BB55-B5D60A9B63F5}">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A33A59-2B99-4343-9CDC-C2B929E02507}">
      <dsp:nvSpPr>
        <dsp:cNvPr id="0" name=""/>
        <dsp:cNvSpPr/>
      </dsp:nvSpPr>
      <dsp:spPr>
        <a:xfrm>
          <a:off x="0" y="0"/>
          <a:ext cx="8128000" cy="76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ctr" defTabSz="1644650">
            <a:lnSpc>
              <a:spcPct val="90000"/>
            </a:lnSpc>
            <a:spcBef>
              <a:spcPct val="0"/>
            </a:spcBef>
            <a:spcAft>
              <a:spcPct val="35000"/>
            </a:spcAft>
          </a:pPr>
          <a:r>
            <a:rPr lang="en-US" sz="3700" b="1" kern="1200" dirty="0" smtClean="0">
              <a:latin typeface="Georgia" panose="02040502050405020303" pitchFamily="18" charset="0"/>
            </a:rPr>
            <a:t>French Revolution </a:t>
          </a:r>
          <a:endParaRPr lang="en-US" sz="3700" b="1" kern="1200" dirty="0">
            <a:latin typeface="Georgia" panose="02040502050405020303" pitchFamily="18" charset="0"/>
          </a:endParaRPr>
        </a:p>
      </dsp:txBody>
      <dsp:txXfrm>
        <a:off x="0" y="0"/>
        <a:ext cx="8128000" cy="76831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24FF2-6676-41F2-AFBC-86D16F4F6E64}">
      <dsp:nvSpPr>
        <dsp:cNvPr id="0" name=""/>
        <dsp:cNvSpPr/>
      </dsp:nvSpPr>
      <dsp:spPr>
        <a:xfrm rot="5400000">
          <a:off x="6731954" y="-2839499"/>
          <a:ext cx="837306" cy="6729984"/>
        </a:xfrm>
        <a:prstGeom prst="round2SameRect">
          <a:avLst/>
        </a:prstGeom>
        <a:solidFill>
          <a:srgbClr val="F2FDB9">
            <a:alpha val="90000"/>
          </a:srgb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Georgia" panose="02040502050405020303" pitchFamily="18" charset="0"/>
            </a:rPr>
            <a:t>The social conditions in France in the late 18th century were extremely </a:t>
          </a:r>
          <a:r>
            <a:rPr lang="en-US" sz="1800" b="1" kern="1200" dirty="0" smtClean="0">
              <a:latin typeface="Georgia" panose="02040502050405020303" pitchFamily="18" charset="0"/>
            </a:rPr>
            <a:t>unequal</a:t>
          </a:r>
          <a:r>
            <a:rPr lang="en-US" sz="1800" kern="1200" dirty="0" smtClean="0">
              <a:latin typeface="Georgia" panose="02040502050405020303" pitchFamily="18" charset="0"/>
            </a:rPr>
            <a:t> and </a:t>
          </a:r>
          <a:r>
            <a:rPr lang="en-US" sz="1800" b="1" kern="1200" dirty="0" smtClean="0">
              <a:latin typeface="Georgia" panose="02040502050405020303" pitchFamily="18" charset="0"/>
            </a:rPr>
            <a:t>exploitative</a:t>
          </a:r>
          <a:r>
            <a:rPr lang="en-US" sz="1800" kern="1200" dirty="0" smtClean="0">
              <a:latin typeface="Georgia" panose="02040502050405020303" pitchFamily="18" charset="0"/>
            </a:rPr>
            <a:t>. </a:t>
          </a:r>
        </a:p>
      </dsp:txBody>
      <dsp:txXfrm rot="-5400000">
        <a:off x="3785615" y="147714"/>
        <a:ext cx="6689110" cy="755558"/>
      </dsp:txXfrm>
    </dsp:sp>
    <dsp:sp modelId="{A42F4C08-B60C-486B-9F12-FA4B362FC5FF}">
      <dsp:nvSpPr>
        <dsp:cNvPr id="0" name=""/>
        <dsp:cNvSpPr/>
      </dsp:nvSpPr>
      <dsp:spPr>
        <a:xfrm>
          <a:off x="0" y="2176"/>
          <a:ext cx="3785616" cy="1046633"/>
        </a:xfrm>
        <a:prstGeom prst="roundRect">
          <a:avLst/>
        </a:prstGeom>
        <a:solidFill>
          <a:srgbClr val="F2FDB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Georgia" panose="02040502050405020303" pitchFamily="18" charset="0"/>
            </a:rPr>
            <a:t>Social</a:t>
          </a:r>
          <a:endParaRPr lang="en-US" sz="3200" kern="1200" dirty="0">
            <a:latin typeface="Georgia" panose="02040502050405020303" pitchFamily="18" charset="0"/>
          </a:endParaRPr>
        </a:p>
      </dsp:txBody>
      <dsp:txXfrm>
        <a:off x="51092" y="53268"/>
        <a:ext cx="3683432" cy="944449"/>
      </dsp:txXfrm>
    </dsp:sp>
    <dsp:sp modelId="{AD307E34-9CC6-4CA5-8D65-D02D6209E9B3}">
      <dsp:nvSpPr>
        <dsp:cNvPr id="0" name=""/>
        <dsp:cNvSpPr/>
      </dsp:nvSpPr>
      <dsp:spPr>
        <a:xfrm rot="5400000">
          <a:off x="6731954" y="-1740533"/>
          <a:ext cx="837306" cy="6729984"/>
        </a:xfrm>
        <a:prstGeom prst="round2SameRect">
          <a:avLst/>
        </a:prstGeom>
        <a:solidFill>
          <a:srgbClr val="006666">
            <a:alpha val="90000"/>
          </a:srgb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solidFill>
                <a:schemeClr val="bg1"/>
              </a:solidFill>
              <a:latin typeface="Georgia" panose="02040502050405020303" pitchFamily="18" charset="0"/>
            </a:rPr>
            <a:t>The privileged classes were excused from paying taxes. </a:t>
          </a:r>
          <a:r>
            <a:rPr lang="en-US" sz="1800" b="1" kern="1200" dirty="0" smtClean="0">
              <a:solidFill>
                <a:schemeClr val="bg1"/>
              </a:solidFill>
              <a:latin typeface="Georgia" panose="02040502050405020303" pitchFamily="18" charset="0"/>
            </a:rPr>
            <a:t>The Third Estate </a:t>
          </a:r>
          <a:r>
            <a:rPr lang="en-US" sz="1800" kern="1200" dirty="0" smtClean="0">
              <a:solidFill>
                <a:schemeClr val="bg1"/>
              </a:solidFill>
              <a:latin typeface="Georgia" panose="02040502050405020303" pitchFamily="18" charset="0"/>
            </a:rPr>
            <a:t>was more and more burdened with them leading to economic unrest. </a:t>
          </a:r>
          <a:endParaRPr lang="en-US" sz="1800" kern="1200" dirty="0">
            <a:solidFill>
              <a:schemeClr val="bg1"/>
            </a:solidFill>
          </a:endParaRPr>
        </a:p>
      </dsp:txBody>
      <dsp:txXfrm rot="-5400000">
        <a:off x="3785615" y="1246680"/>
        <a:ext cx="6689110" cy="755558"/>
      </dsp:txXfrm>
    </dsp:sp>
    <dsp:sp modelId="{5742C645-B035-4A60-B67F-E87F3B7752A2}">
      <dsp:nvSpPr>
        <dsp:cNvPr id="0" name=""/>
        <dsp:cNvSpPr/>
      </dsp:nvSpPr>
      <dsp:spPr>
        <a:xfrm>
          <a:off x="0" y="1101141"/>
          <a:ext cx="3785616" cy="1046633"/>
        </a:xfrm>
        <a:prstGeom prst="roundRect">
          <a:avLst/>
        </a:prstGeom>
        <a:solidFill>
          <a:srgbClr val="006666"/>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solidFill>
                <a:schemeClr val="bg1"/>
              </a:solidFill>
              <a:latin typeface="Georgia" panose="02040502050405020303" pitchFamily="18" charset="0"/>
            </a:rPr>
            <a:t>Economic</a:t>
          </a:r>
          <a:endParaRPr lang="en-US" sz="3200" kern="1200" dirty="0">
            <a:solidFill>
              <a:schemeClr val="bg1"/>
            </a:solidFill>
          </a:endParaRPr>
        </a:p>
      </dsp:txBody>
      <dsp:txXfrm>
        <a:off x="51092" y="1152233"/>
        <a:ext cx="3683432" cy="944449"/>
      </dsp:txXfrm>
    </dsp:sp>
    <dsp:sp modelId="{175582FD-2873-4655-A447-92B23D26B62A}">
      <dsp:nvSpPr>
        <dsp:cNvPr id="0" name=""/>
        <dsp:cNvSpPr/>
      </dsp:nvSpPr>
      <dsp:spPr>
        <a:xfrm rot="5400000">
          <a:off x="6669328" y="-641568"/>
          <a:ext cx="962559" cy="6729984"/>
        </a:xfrm>
        <a:prstGeom prst="round2SameRect">
          <a:avLst/>
        </a:prstGeom>
        <a:solidFill>
          <a:srgbClr val="CCCCFF">
            <a:alpha val="90000"/>
          </a:srgb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solidFill>
                <a:schemeClr val="tx1"/>
              </a:solidFill>
              <a:latin typeface="Georgia" panose="02040502050405020303" pitchFamily="18" charset="0"/>
            </a:rPr>
            <a:t>The </a:t>
          </a:r>
          <a:r>
            <a:rPr lang="en-US" sz="1600" b="1" kern="1200" dirty="0" smtClean="0">
              <a:solidFill>
                <a:schemeClr val="tx1"/>
              </a:solidFill>
              <a:latin typeface="Georgia" panose="02040502050405020303" pitchFamily="18" charset="0"/>
            </a:rPr>
            <a:t>King of France, Louis XVI </a:t>
          </a:r>
          <a:r>
            <a:rPr lang="en-US" sz="1600" kern="1200" dirty="0" smtClean="0">
              <a:solidFill>
                <a:schemeClr val="tx1"/>
              </a:solidFill>
              <a:latin typeface="Georgia" panose="02040502050405020303" pitchFamily="18" charset="0"/>
            </a:rPr>
            <a:t>was an extremely autocratic who led a life of obscene luxury. This led to a lot of disenchantment among the masses, who then, were leading life of extreme poverty and widespread hunger.</a:t>
          </a:r>
        </a:p>
      </dsp:txBody>
      <dsp:txXfrm rot="-5400000">
        <a:off x="3785616" y="2289132"/>
        <a:ext cx="6682996" cy="868583"/>
      </dsp:txXfrm>
    </dsp:sp>
    <dsp:sp modelId="{5C5C047E-31B4-4946-8A70-BF41EDF5C38C}">
      <dsp:nvSpPr>
        <dsp:cNvPr id="0" name=""/>
        <dsp:cNvSpPr/>
      </dsp:nvSpPr>
      <dsp:spPr>
        <a:xfrm>
          <a:off x="0" y="2200106"/>
          <a:ext cx="3785616" cy="1046633"/>
        </a:xfrm>
        <a:prstGeom prst="roundRect">
          <a:avLst/>
        </a:prstGeom>
        <a:solidFill>
          <a:srgbClr val="CCCC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Georgia" panose="02040502050405020303" pitchFamily="18" charset="0"/>
            </a:rPr>
            <a:t>Political</a:t>
          </a:r>
        </a:p>
      </dsp:txBody>
      <dsp:txXfrm>
        <a:off x="51092" y="2251198"/>
        <a:ext cx="3683432" cy="944449"/>
      </dsp:txXfrm>
    </dsp:sp>
    <dsp:sp modelId="{698DB7E9-8997-4A4B-A77F-548B37331FC6}">
      <dsp:nvSpPr>
        <dsp:cNvPr id="0" name=""/>
        <dsp:cNvSpPr/>
      </dsp:nvSpPr>
      <dsp:spPr>
        <a:xfrm rot="5400000">
          <a:off x="6636024" y="457397"/>
          <a:ext cx="1029167" cy="6729984"/>
        </a:xfrm>
        <a:prstGeom prst="round2SameRect">
          <a:avLst/>
        </a:prstGeom>
        <a:solidFill>
          <a:srgbClr val="FF7C80">
            <a:alpha val="90000"/>
          </a:srgb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Georgia" panose="02040502050405020303" pitchFamily="18" charset="0"/>
            </a:rPr>
            <a:t>The Philosophers of 18th century rejected the paradigm of </a:t>
          </a:r>
          <a:r>
            <a:rPr lang="en-US" sz="1400" b="1" kern="1200" dirty="0" smtClean="0">
              <a:latin typeface="Georgia" panose="02040502050405020303" pitchFamily="18" charset="0"/>
            </a:rPr>
            <a:t>absolute monarchy </a:t>
          </a:r>
          <a:r>
            <a:rPr lang="en-US" sz="1400" kern="1200" dirty="0" smtClean="0">
              <a:latin typeface="Georgia" panose="02040502050405020303" pitchFamily="18" charset="0"/>
            </a:rPr>
            <a:t>and promulgated the doctrine of equality of man and sovereignty of people. They played a pivotal role in exposing the fault lines of the old political system, i.e. the ancient regime, and articulating the popular discontent.</a:t>
          </a:r>
        </a:p>
      </dsp:txBody>
      <dsp:txXfrm rot="-5400000">
        <a:off x="3785616" y="3358045"/>
        <a:ext cx="6679744" cy="928687"/>
      </dsp:txXfrm>
    </dsp:sp>
    <dsp:sp modelId="{A93DF942-AD43-4076-B20C-A853EAD544B6}">
      <dsp:nvSpPr>
        <dsp:cNvPr id="0" name=""/>
        <dsp:cNvSpPr/>
      </dsp:nvSpPr>
      <dsp:spPr>
        <a:xfrm>
          <a:off x="0" y="3299072"/>
          <a:ext cx="3785616" cy="1046633"/>
        </a:xfrm>
        <a:prstGeom prst="roundRect">
          <a:avLst/>
        </a:prstGeom>
        <a:solidFill>
          <a:srgbClr val="FF7C8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latin typeface="Georgia" panose="02040502050405020303" pitchFamily="18" charset="0"/>
            </a:rPr>
            <a:t>Intellectual</a:t>
          </a:r>
        </a:p>
      </dsp:txBody>
      <dsp:txXfrm>
        <a:off x="51092" y="3350164"/>
        <a:ext cx="3683432" cy="944449"/>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EAEB5-BCF1-4880-B02B-339F877AAA93}">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B40386-BF84-4315-A69E-F1622FAF7822}">
      <dsp:nvSpPr>
        <dsp:cNvPr id="0" name=""/>
        <dsp:cNvSpPr/>
      </dsp:nvSpPr>
      <dsp:spPr>
        <a:xfrm>
          <a:off x="0" y="0"/>
          <a:ext cx="8128000" cy="893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ctr" defTabSz="1822450">
            <a:lnSpc>
              <a:spcPct val="90000"/>
            </a:lnSpc>
            <a:spcBef>
              <a:spcPct val="0"/>
            </a:spcBef>
            <a:spcAft>
              <a:spcPct val="35000"/>
            </a:spcAft>
          </a:pPr>
          <a:r>
            <a:rPr lang="en-US" sz="4100" b="1" kern="1200" dirty="0" smtClean="0">
              <a:latin typeface="Georgia" panose="02040502050405020303" pitchFamily="18" charset="0"/>
            </a:rPr>
            <a:t>Causes of French Revolution</a:t>
          </a:r>
          <a:endParaRPr lang="en-US" sz="4100" b="1" kern="1200" dirty="0"/>
        </a:p>
      </dsp:txBody>
      <dsp:txXfrm>
        <a:off x="0" y="0"/>
        <a:ext cx="8128000" cy="893981"/>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3508C-93A1-487D-828C-D67EDCFBB139}">
      <dsp:nvSpPr>
        <dsp:cNvPr id="0" name=""/>
        <dsp:cNvSpPr/>
      </dsp:nvSpPr>
      <dsp:spPr>
        <a:xfrm>
          <a:off x="0" y="0"/>
          <a:ext cx="6293468"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34CF1-3ED7-4B2A-A8C8-31D3350ED87D}">
      <dsp:nvSpPr>
        <dsp:cNvPr id="0" name=""/>
        <dsp:cNvSpPr/>
      </dsp:nvSpPr>
      <dsp:spPr>
        <a:xfrm>
          <a:off x="0" y="0"/>
          <a:ext cx="6293468" cy="1716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latin typeface="Georgia" panose="02040502050405020303" pitchFamily="18" charset="0"/>
            </a:rPr>
            <a:t>The Europeans had conquered so many countries that their new colonies stretched across the world, from Asia and Africa to North and South America.</a:t>
          </a:r>
          <a:endParaRPr lang="en-US" sz="2400" kern="1200" dirty="0">
            <a:latin typeface="Georgia" panose="02040502050405020303" pitchFamily="18" charset="0"/>
          </a:endParaRPr>
        </a:p>
      </dsp:txBody>
      <dsp:txXfrm>
        <a:off x="0" y="0"/>
        <a:ext cx="6293468" cy="1716334"/>
      </dsp:txXfrm>
    </dsp:sp>
    <dsp:sp modelId="{73B1F159-FB67-4FCE-9A9E-9A5D59195491}">
      <dsp:nvSpPr>
        <dsp:cNvPr id="0" name=""/>
        <dsp:cNvSpPr/>
      </dsp:nvSpPr>
      <dsp:spPr>
        <a:xfrm>
          <a:off x="0" y="1716334"/>
          <a:ext cx="6293468"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8A0C0-C5E7-4B86-B660-02F13EAB81B7}">
      <dsp:nvSpPr>
        <dsp:cNvPr id="0" name=""/>
        <dsp:cNvSpPr/>
      </dsp:nvSpPr>
      <dsp:spPr>
        <a:xfrm>
          <a:off x="0" y="1716334"/>
          <a:ext cx="6293468" cy="1716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smtClean="0">
              <a:latin typeface="Georgia" panose="02040502050405020303" pitchFamily="18" charset="0"/>
            </a:rPr>
            <a:t>This exposed them to radically different ways of life, and they began to ask why cultures differ.</a:t>
          </a:r>
          <a:endParaRPr lang="en-US" sz="2400" kern="1200" dirty="0" smtClean="0">
            <a:latin typeface="Georgia" panose="02040502050405020303" pitchFamily="18" charset="0"/>
          </a:endParaRPr>
        </a:p>
      </dsp:txBody>
      <dsp:txXfrm>
        <a:off x="0" y="1716334"/>
        <a:ext cx="6293468" cy="17163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DD07F-3A93-4758-968D-34EE1648DD2F}">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30A9A-9EE5-40B7-B61B-F8FA3386E212}">
      <dsp:nvSpPr>
        <dsp:cNvPr id="0" name=""/>
        <dsp:cNvSpPr/>
      </dsp:nvSpPr>
      <dsp:spPr>
        <a:xfrm>
          <a:off x="0" y="0"/>
          <a:ext cx="8128000" cy="794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ctr" defTabSz="1689100">
            <a:lnSpc>
              <a:spcPct val="90000"/>
            </a:lnSpc>
            <a:spcBef>
              <a:spcPct val="0"/>
            </a:spcBef>
            <a:spcAft>
              <a:spcPct val="35000"/>
            </a:spcAft>
          </a:pPr>
          <a:r>
            <a:rPr lang="en-US" sz="3800" b="1" kern="1200" dirty="0" smtClean="0">
              <a:latin typeface="Georgia" panose="02040502050405020303" pitchFamily="18" charset="0"/>
            </a:rPr>
            <a:t>The Power of Society</a:t>
          </a:r>
          <a:endParaRPr lang="en-US" sz="3800" b="1" kern="1200" dirty="0">
            <a:latin typeface="Georgia" panose="02040502050405020303" pitchFamily="18" charset="0"/>
          </a:endParaRPr>
        </a:p>
      </dsp:txBody>
      <dsp:txXfrm>
        <a:off x="0" y="0"/>
        <a:ext cx="8128000" cy="794467"/>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F79DE-8C14-4709-B5FC-63FCF874F853}">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5AA491-E003-4C08-A290-7D1BF0D733FE}">
      <dsp:nvSpPr>
        <dsp:cNvPr id="0" name=""/>
        <dsp:cNvSpPr/>
      </dsp:nvSpPr>
      <dsp:spPr>
        <a:xfrm>
          <a:off x="0" y="0"/>
          <a:ext cx="8128000" cy="984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ctr" defTabSz="1689100">
            <a:lnSpc>
              <a:spcPct val="90000"/>
            </a:lnSpc>
            <a:spcBef>
              <a:spcPct val="0"/>
            </a:spcBef>
            <a:spcAft>
              <a:spcPct val="35000"/>
            </a:spcAft>
          </a:pPr>
          <a:r>
            <a:rPr lang="en-US" sz="3800" b="1" kern="1200" dirty="0" smtClean="0">
              <a:latin typeface="Georgia" panose="02040502050405020303" pitchFamily="18" charset="0"/>
            </a:rPr>
            <a:t>Imperialism (Empire Building)</a:t>
          </a:r>
          <a:endParaRPr lang="en-US" sz="3800" b="1" kern="1200" dirty="0">
            <a:latin typeface="Georgia" panose="02040502050405020303" pitchFamily="18" charset="0"/>
          </a:endParaRPr>
        </a:p>
      </dsp:txBody>
      <dsp:txXfrm>
        <a:off x="0" y="0"/>
        <a:ext cx="8128000" cy="98444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C7223-DC81-4544-A31A-DF6E6A8AAFBF}">
      <dsp:nvSpPr>
        <dsp:cNvPr id="0" name=""/>
        <dsp:cNvSpPr/>
      </dsp:nvSpPr>
      <dsp:spPr>
        <a:xfrm>
          <a:off x="0" y="0"/>
          <a:ext cx="699695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2C8F76-D642-4BEC-BBC1-AA6DB64654A5}">
      <dsp:nvSpPr>
        <dsp:cNvPr id="0" name=""/>
        <dsp:cNvSpPr/>
      </dsp:nvSpPr>
      <dsp:spPr>
        <a:xfrm>
          <a:off x="0" y="0"/>
          <a:ext cx="6996953" cy="1029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err="1" smtClean="0">
              <a:latin typeface="Georgia" panose="02040502050405020303" pitchFamily="18" charset="0"/>
            </a:rPr>
            <a:t>Auguste</a:t>
          </a:r>
          <a:r>
            <a:rPr lang="en-US" sz="2000" kern="1200" dirty="0" smtClean="0">
              <a:latin typeface="Georgia" panose="02040502050405020303" pitchFamily="18" charset="0"/>
            </a:rPr>
            <a:t> Comte (1798–1857), a French philosopher who is credited as the founder of Sociology began to analyze the bases of the social order. </a:t>
          </a:r>
          <a:endParaRPr lang="en-US" sz="2000" kern="1200" dirty="0">
            <a:latin typeface="Georgia" panose="02040502050405020303" pitchFamily="18" charset="0"/>
          </a:endParaRPr>
        </a:p>
      </dsp:txBody>
      <dsp:txXfrm>
        <a:off x="0" y="0"/>
        <a:ext cx="6996953" cy="1029893"/>
      </dsp:txXfrm>
    </dsp:sp>
    <dsp:sp modelId="{6A9C24EB-D645-4C29-819C-E2AE9BF85922}">
      <dsp:nvSpPr>
        <dsp:cNvPr id="0" name=""/>
        <dsp:cNvSpPr/>
      </dsp:nvSpPr>
      <dsp:spPr>
        <a:xfrm>
          <a:off x="0" y="1029893"/>
          <a:ext cx="699695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349E79-779F-41B7-8807-521143B5A6E8}">
      <dsp:nvSpPr>
        <dsp:cNvPr id="0" name=""/>
        <dsp:cNvSpPr/>
      </dsp:nvSpPr>
      <dsp:spPr>
        <a:xfrm>
          <a:off x="0" y="1029893"/>
          <a:ext cx="6996953" cy="1029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Coined the term “Sociology” in his book “Positive Philosophy”.</a:t>
          </a:r>
        </a:p>
      </dsp:txBody>
      <dsp:txXfrm>
        <a:off x="0" y="1029893"/>
        <a:ext cx="6996953" cy="1029893"/>
      </dsp:txXfrm>
    </dsp:sp>
    <dsp:sp modelId="{95CE1118-5D4D-4F5C-8B0E-D3BAE090354F}">
      <dsp:nvSpPr>
        <dsp:cNvPr id="0" name=""/>
        <dsp:cNvSpPr/>
      </dsp:nvSpPr>
      <dsp:spPr>
        <a:xfrm>
          <a:off x="0" y="2059786"/>
          <a:ext cx="699695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5B205-A022-4B8B-AAB6-30A33C693321}">
      <dsp:nvSpPr>
        <dsp:cNvPr id="0" name=""/>
        <dsp:cNvSpPr/>
      </dsp:nvSpPr>
      <dsp:spPr>
        <a:xfrm>
          <a:off x="0" y="2059786"/>
          <a:ext cx="6996953" cy="1029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He suggested that we </a:t>
          </a:r>
          <a:r>
            <a:rPr lang="en-US" sz="2000" b="1" kern="1200" dirty="0" smtClean="0">
              <a:latin typeface="Georgia" panose="02040502050405020303" pitchFamily="18" charset="0"/>
            </a:rPr>
            <a:t>apply the scientific method to social world,</a:t>
          </a:r>
          <a:r>
            <a:rPr lang="en-US" sz="2000" kern="1200" dirty="0" smtClean="0">
              <a:latin typeface="Georgia" panose="02040502050405020303" pitchFamily="18" charset="0"/>
            </a:rPr>
            <a:t> a process known as positivism.</a:t>
          </a:r>
        </a:p>
      </dsp:txBody>
      <dsp:txXfrm>
        <a:off x="0" y="2059786"/>
        <a:ext cx="6996953" cy="1029893"/>
      </dsp:txXfrm>
    </dsp:sp>
    <dsp:sp modelId="{7A10A983-7D1C-4878-BAF1-11A1F29F550D}">
      <dsp:nvSpPr>
        <dsp:cNvPr id="0" name=""/>
        <dsp:cNvSpPr/>
      </dsp:nvSpPr>
      <dsp:spPr>
        <a:xfrm>
          <a:off x="0" y="3089679"/>
          <a:ext cx="699695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42E6AB-61F0-4370-A70D-822F79D4CEED}">
      <dsp:nvSpPr>
        <dsp:cNvPr id="0" name=""/>
        <dsp:cNvSpPr/>
      </dsp:nvSpPr>
      <dsp:spPr>
        <a:xfrm>
          <a:off x="0" y="3089679"/>
          <a:ext cx="6996953" cy="1029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Wondered what held society together</a:t>
          </a:r>
        </a:p>
      </dsp:txBody>
      <dsp:txXfrm>
        <a:off x="0" y="3089679"/>
        <a:ext cx="6996953" cy="1029893"/>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81D28-0B75-4FF3-840B-0336A5F966CB}">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693E6-8CD4-4A05-A295-8E976CECAB67}">
      <dsp:nvSpPr>
        <dsp:cNvPr id="0" name=""/>
        <dsp:cNvSpPr/>
      </dsp:nvSpPr>
      <dsp:spPr>
        <a:xfrm>
          <a:off x="0" y="0"/>
          <a:ext cx="8128000" cy="82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ctr" defTabSz="1733550">
            <a:lnSpc>
              <a:spcPct val="90000"/>
            </a:lnSpc>
            <a:spcBef>
              <a:spcPct val="0"/>
            </a:spcBef>
            <a:spcAft>
              <a:spcPct val="35000"/>
            </a:spcAft>
          </a:pPr>
          <a:r>
            <a:rPr lang="en-US" sz="3900" b="1" kern="1200" dirty="0" err="1" smtClean="0">
              <a:latin typeface="Georgia" panose="02040502050405020303" pitchFamily="18" charset="0"/>
            </a:rPr>
            <a:t>Auguste</a:t>
          </a:r>
          <a:r>
            <a:rPr lang="en-US" sz="3900" b="1" kern="1200" dirty="0" smtClean="0">
              <a:latin typeface="Georgia" panose="02040502050405020303" pitchFamily="18" charset="0"/>
            </a:rPr>
            <a:t> Comte and Positivism</a:t>
          </a:r>
          <a:endParaRPr lang="en-US" sz="3900" b="1" kern="1200" dirty="0">
            <a:latin typeface="Georgia" panose="02040502050405020303" pitchFamily="18" charset="0"/>
          </a:endParaRPr>
        </a:p>
      </dsp:txBody>
      <dsp:txXfrm>
        <a:off x="0" y="0"/>
        <a:ext cx="8128000" cy="826500"/>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E0E6C-BD78-4F97-A7DD-A07F4F45C0ED}">
      <dsp:nvSpPr>
        <dsp:cNvPr id="0" name=""/>
        <dsp:cNvSpPr/>
      </dsp:nvSpPr>
      <dsp:spPr>
        <a:xfrm>
          <a:off x="0" y="437"/>
          <a:ext cx="7935615" cy="0"/>
        </a:xfrm>
        <a:prstGeom prst="line">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5D1553-349A-4585-A358-91CD122686FF}">
      <dsp:nvSpPr>
        <dsp:cNvPr id="0" name=""/>
        <dsp:cNvSpPr/>
      </dsp:nvSpPr>
      <dsp:spPr>
        <a:xfrm>
          <a:off x="0" y="437"/>
          <a:ext cx="7927865" cy="882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Georgia" panose="02040502050405020303" pitchFamily="18" charset="0"/>
            </a:rPr>
            <a:t>Looked at exploitation of workers (proletariat/worker/oppressed) by capitalists, those who own the means of production (bourgeoisie/owner/oppressor). The bourgeoisie - the capitalists, who own the capital, land, factories, and machines) and the proletariat (the exploited workers).</a:t>
          </a:r>
        </a:p>
      </dsp:txBody>
      <dsp:txXfrm>
        <a:off x="0" y="437"/>
        <a:ext cx="7927865" cy="882084"/>
      </dsp:txXfrm>
    </dsp:sp>
    <dsp:sp modelId="{6C57D205-EE30-4E80-9A63-EABAB2E67D2D}">
      <dsp:nvSpPr>
        <dsp:cNvPr id="0" name=""/>
        <dsp:cNvSpPr/>
      </dsp:nvSpPr>
      <dsp:spPr>
        <a:xfrm>
          <a:off x="0" y="882521"/>
          <a:ext cx="7935615" cy="0"/>
        </a:xfrm>
        <a:prstGeom prst="line">
          <a:avLst/>
        </a:prstGeom>
        <a:solidFill>
          <a:schemeClr val="accent2">
            <a:shade val="80000"/>
            <a:hueOff val="-240708"/>
            <a:satOff val="5083"/>
            <a:lumOff val="13541"/>
            <a:alphaOff val="0"/>
          </a:schemeClr>
        </a:solidFill>
        <a:ln w="12700" cap="flat" cmpd="sng" algn="ctr">
          <a:solidFill>
            <a:schemeClr val="accent2">
              <a:shade val="80000"/>
              <a:hueOff val="-240708"/>
              <a:satOff val="5083"/>
              <a:lumOff val="135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716EA-2D0D-4BBF-8DCA-EEA658F5F152}">
      <dsp:nvSpPr>
        <dsp:cNvPr id="0" name=""/>
        <dsp:cNvSpPr/>
      </dsp:nvSpPr>
      <dsp:spPr>
        <a:xfrm>
          <a:off x="0" y="882521"/>
          <a:ext cx="7927865" cy="96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Georgia" panose="02040502050405020303" pitchFamily="18" charset="0"/>
            </a:rPr>
            <a:t>Eventually, the workers will unite and break their chains of bondage. The workers’ revolution will be bloody, but it will guide in a classless society, one free of exploitation. </a:t>
          </a:r>
        </a:p>
      </dsp:txBody>
      <dsp:txXfrm>
        <a:off x="0" y="882521"/>
        <a:ext cx="7927865" cy="962156"/>
      </dsp:txXfrm>
    </dsp:sp>
    <dsp:sp modelId="{FB6E5EE2-5C24-455A-97EF-1E258FDE012E}">
      <dsp:nvSpPr>
        <dsp:cNvPr id="0" name=""/>
        <dsp:cNvSpPr/>
      </dsp:nvSpPr>
      <dsp:spPr>
        <a:xfrm>
          <a:off x="0" y="1844678"/>
          <a:ext cx="7935615" cy="0"/>
        </a:xfrm>
        <a:prstGeom prst="line">
          <a:avLst/>
        </a:prstGeom>
        <a:solidFill>
          <a:schemeClr val="accent2">
            <a:shade val="80000"/>
            <a:hueOff val="-481415"/>
            <a:satOff val="10166"/>
            <a:lumOff val="27081"/>
            <a:alphaOff val="0"/>
          </a:schemeClr>
        </a:solidFill>
        <a:ln w="12700" cap="flat" cmpd="sng" algn="ctr">
          <a:solidFill>
            <a:schemeClr val="accent2">
              <a:shade val="80000"/>
              <a:hueOff val="-481415"/>
              <a:satOff val="10166"/>
              <a:lumOff val="270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BE9EDD-813F-4B3B-B1AA-F549FC42122B}">
      <dsp:nvSpPr>
        <dsp:cNvPr id="0" name=""/>
        <dsp:cNvSpPr/>
      </dsp:nvSpPr>
      <dsp:spPr>
        <a:xfrm>
          <a:off x="0" y="1844678"/>
          <a:ext cx="7935615" cy="645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Georgia" panose="02040502050405020303" pitchFamily="18" charset="0"/>
            </a:rPr>
            <a:t>People will work according to their abilities and receive goods and services according to their needs. </a:t>
          </a:r>
        </a:p>
      </dsp:txBody>
      <dsp:txXfrm>
        <a:off x="0" y="1844678"/>
        <a:ext cx="7935615" cy="645851"/>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AE557-4C4D-4993-A438-95FA48F3B4B5}">
      <dsp:nvSpPr>
        <dsp:cNvPr id="0" name=""/>
        <dsp:cNvSpPr/>
      </dsp:nvSpPr>
      <dsp:spPr>
        <a:xfrm>
          <a:off x="0" y="0"/>
          <a:ext cx="865085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100294-6F50-4830-B94F-F188B40AA2A1}">
      <dsp:nvSpPr>
        <dsp:cNvPr id="0" name=""/>
        <dsp:cNvSpPr/>
      </dsp:nvSpPr>
      <dsp:spPr>
        <a:xfrm>
          <a:off x="0" y="0"/>
          <a:ext cx="8650850" cy="681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ctr" defTabSz="1466850">
            <a:lnSpc>
              <a:spcPct val="90000"/>
            </a:lnSpc>
            <a:spcBef>
              <a:spcPct val="0"/>
            </a:spcBef>
            <a:spcAft>
              <a:spcPct val="35000"/>
            </a:spcAft>
          </a:pPr>
          <a:r>
            <a:rPr lang="en-US" sz="3300" b="1" kern="1200" dirty="0" smtClean="0">
              <a:latin typeface="Georgia" panose="02040502050405020303" pitchFamily="18" charset="0"/>
            </a:rPr>
            <a:t>Karl Marx and Class Conflict</a:t>
          </a:r>
          <a:endParaRPr lang="en-US" sz="3300" b="1" kern="1200" dirty="0">
            <a:latin typeface="Georgia" panose="02040502050405020303" pitchFamily="18" charset="0"/>
          </a:endParaRPr>
        </a:p>
      </dsp:txBody>
      <dsp:txXfrm>
        <a:off x="0" y="0"/>
        <a:ext cx="8650850" cy="681318"/>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31BFD-758D-4317-890C-DE265874F6B3}">
      <dsp:nvSpPr>
        <dsp:cNvPr id="0" name=""/>
        <dsp:cNvSpPr/>
      </dsp:nvSpPr>
      <dsp:spPr>
        <a:xfrm>
          <a:off x="0" y="176"/>
          <a:ext cx="86360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644A78-7AEE-420C-87BE-73D8B93DFC86}">
      <dsp:nvSpPr>
        <dsp:cNvPr id="0" name=""/>
        <dsp:cNvSpPr/>
      </dsp:nvSpPr>
      <dsp:spPr>
        <a:xfrm>
          <a:off x="0" y="176"/>
          <a:ext cx="8627566" cy="788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Georgia" panose="02040502050405020303" pitchFamily="18" charset="0"/>
            </a:rPr>
            <a:t>Karl Marx (1818–1883) believed that the roots of human misery lay in class conflict, the exploitation of workers by those who own the means of production. Marx published The Communist Manifesto in 1848.</a:t>
          </a:r>
          <a:endParaRPr lang="en-US" sz="1600" kern="1200" dirty="0">
            <a:latin typeface="Georgia" panose="02040502050405020303" pitchFamily="18" charset="0"/>
          </a:endParaRPr>
        </a:p>
      </dsp:txBody>
      <dsp:txXfrm>
        <a:off x="0" y="176"/>
        <a:ext cx="8627566" cy="788875"/>
      </dsp:txXfrm>
    </dsp:sp>
    <dsp:sp modelId="{CBEBCAE1-CF30-4501-9DF3-B934950D7026}">
      <dsp:nvSpPr>
        <dsp:cNvPr id="0" name=""/>
        <dsp:cNvSpPr/>
      </dsp:nvSpPr>
      <dsp:spPr>
        <a:xfrm>
          <a:off x="0" y="789051"/>
          <a:ext cx="8636000" cy="0"/>
        </a:xfrm>
        <a:prstGeom prst="line">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2C3C6E-BCD3-4027-8B96-61E1C97E0F15}">
      <dsp:nvSpPr>
        <dsp:cNvPr id="0" name=""/>
        <dsp:cNvSpPr/>
      </dsp:nvSpPr>
      <dsp:spPr>
        <a:xfrm>
          <a:off x="0" y="789051"/>
          <a:ext cx="8636000" cy="555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Georgia" panose="02040502050405020303" pitchFamily="18" charset="0"/>
            </a:rPr>
            <a:t>He said that society is made up of two social classes, and they are natural enemies of one another.</a:t>
          </a:r>
          <a:endParaRPr lang="en-US" sz="1600" kern="1200" dirty="0">
            <a:latin typeface="Georgia" panose="02040502050405020303" pitchFamily="18" charset="0"/>
          </a:endParaRPr>
        </a:p>
      </dsp:txBody>
      <dsp:txXfrm>
        <a:off x="0" y="789051"/>
        <a:ext cx="8636000" cy="555479"/>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3BEDC-C98C-4B4A-8E76-FA6E67FBB52D}">
      <dsp:nvSpPr>
        <dsp:cNvPr id="0" name=""/>
        <dsp:cNvSpPr/>
      </dsp:nvSpPr>
      <dsp:spPr>
        <a:xfrm>
          <a:off x="38" y="19193"/>
          <a:ext cx="3666836" cy="67281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endParaRPr lang="en-US" sz="1700" b="1" i="0" kern="1200" dirty="0" smtClean="0">
            <a:solidFill>
              <a:schemeClr val="tx1"/>
            </a:solidFill>
            <a:latin typeface="Georgia" panose="02040502050405020303" pitchFamily="18" charset="0"/>
          </a:endParaRPr>
        </a:p>
        <a:p>
          <a:pPr lvl="0" algn="ctr" defTabSz="755650">
            <a:lnSpc>
              <a:spcPct val="90000"/>
            </a:lnSpc>
            <a:spcBef>
              <a:spcPct val="0"/>
            </a:spcBef>
            <a:spcAft>
              <a:spcPct val="35000"/>
            </a:spcAft>
          </a:pPr>
          <a:r>
            <a:rPr lang="en-US" sz="1700" b="1" i="0" kern="1200" dirty="0" smtClean="0">
              <a:solidFill>
                <a:schemeClr val="tx1"/>
              </a:solidFill>
              <a:latin typeface="Georgia" panose="02040502050405020303" pitchFamily="18" charset="0"/>
            </a:rPr>
            <a:t>Capitalists</a:t>
          </a:r>
          <a:endParaRPr lang="en-US" sz="1700" i="0" kern="1200" dirty="0">
            <a:solidFill>
              <a:schemeClr val="tx1"/>
            </a:solidFill>
            <a:latin typeface="Georgia" panose="02040502050405020303" pitchFamily="18" charset="0"/>
          </a:endParaRPr>
        </a:p>
      </dsp:txBody>
      <dsp:txXfrm>
        <a:off x="38" y="19193"/>
        <a:ext cx="3666836" cy="672812"/>
      </dsp:txXfrm>
    </dsp:sp>
    <dsp:sp modelId="{36A1FE98-71F9-4382-A1DB-979A9D90AF35}">
      <dsp:nvSpPr>
        <dsp:cNvPr id="0" name=""/>
        <dsp:cNvSpPr/>
      </dsp:nvSpPr>
      <dsp:spPr>
        <a:xfrm>
          <a:off x="38" y="692005"/>
          <a:ext cx="3666836" cy="177327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latin typeface="Georgia" panose="02040502050405020303" pitchFamily="18" charset="0"/>
            </a:rPr>
            <a:t>are the business owners who organize the process of production and who own the means of production such as factories, tools, and raw material, and who are also entitled to any and all profits. </a:t>
          </a:r>
          <a:endParaRPr lang="en-US" sz="1700" kern="1200" dirty="0">
            <a:latin typeface="Georgia" panose="02040502050405020303" pitchFamily="18" charset="0"/>
          </a:endParaRPr>
        </a:p>
      </dsp:txBody>
      <dsp:txXfrm>
        <a:off x="38" y="692005"/>
        <a:ext cx="3666836" cy="1773270"/>
      </dsp:txXfrm>
    </dsp:sp>
    <dsp:sp modelId="{62D726C5-3C3A-44C1-B39F-B01FFAC78674}">
      <dsp:nvSpPr>
        <dsp:cNvPr id="0" name=""/>
        <dsp:cNvSpPr/>
      </dsp:nvSpPr>
      <dsp:spPr>
        <a:xfrm>
          <a:off x="4180232" y="19193"/>
          <a:ext cx="3666836" cy="672812"/>
        </a:xfrm>
        <a:prstGeom prst="rect">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endParaRPr lang="en-US" sz="1700" b="1" kern="1200" dirty="0" smtClean="0">
            <a:latin typeface="Georgia" panose="02040502050405020303" pitchFamily="18" charset="0"/>
          </a:endParaRPr>
        </a:p>
        <a:p>
          <a:pPr lvl="0" algn="ctr" defTabSz="755650">
            <a:lnSpc>
              <a:spcPct val="90000"/>
            </a:lnSpc>
            <a:spcBef>
              <a:spcPct val="0"/>
            </a:spcBef>
            <a:spcAft>
              <a:spcPct val="35000"/>
            </a:spcAft>
          </a:pPr>
          <a:r>
            <a:rPr lang="en-US" sz="1700" b="1" kern="1200" dirty="0" smtClean="0">
              <a:latin typeface="Georgia" panose="02040502050405020303" pitchFamily="18" charset="0"/>
            </a:rPr>
            <a:t>Proletariat</a:t>
          </a:r>
          <a:endParaRPr lang="en-US" sz="1700" b="1" kern="1200" dirty="0">
            <a:latin typeface="Georgia" panose="02040502050405020303" pitchFamily="18" charset="0"/>
          </a:endParaRPr>
        </a:p>
      </dsp:txBody>
      <dsp:txXfrm>
        <a:off x="4180232" y="19193"/>
        <a:ext cx="3666836" cy="672812"/>
      </dsp:txXfrm>
    </dsp:sp>
    <dsp:sp modelId="{00ACB31D-1BAF-4985-BF57-FEB613AEA909}">
      <dsp:nvSpPr>
        <dsp:cNvPr id="0" name=""/>
        <dsp:cNvSpPr/>
      </dsp:nvSpPr>
      <dsp:spPr>
        <a:xfrm>
          <a:off x="4180232" y="692005"/>
          <a:ext cx="3666836" cy="1773270"/>
        </a:xfrm>
        <a:prstGeom prst="rect">
          <a:avLst/>
        </a:prstGeom>
        <a:solidFill>
          <a:schemeClr val="accent4">
            <a:tint val="40000"/>
            <a:alpha val="90000"/>
            <a:hueOff val="11513918"/>
            <a:satOff val="-61261"/>
            <a:lumOff val="-3490"/>
            <a:alphaOff val="0"/>
          </a:schemeClr>
        </a:solidFill>
        <a:ln w="12700" cap="flat" cmpd="sng" algn="ctr">
          <a:solidFill>
            <a:schemeClr val="accent4">
              <a:tint val="40000"/>
              <a:alpha val="90000"/>
              <a:hueOff val="11513918"/>
              <a:satOff val="-61261"/>
              <a:lumOff val="-3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latin typeface="Georgia" panose="02040502050405020303" pitchFamily="18" charset="0"/>
            </a:rPr>
            <a:t>The other, much larger class is composed of </a:t>
          </a:r>
          <a:r>
            <a:rPr lang="en-US" sz="1700" b="1" i="1" kern="1200" dirty="0" smtClean="0">
              <a:latin typeface="Georgia" panose="02040502050405020303" pitchFamily="18" charset="0"/>
            </a:rPr>
            <a:t>labor</a:t>
          </a:r>
          <a:r>
            <a:rPr lang="en-US" sz="1700" kern="1200" dirty="0" smtClean="0">
              <a:latin typeface="Georgia" panose="02040502050405020303" pitchFamily="18" charset="0"/>
            </a:rPr>
            <a:t> (which Marx termed the "proletariat"). Laborers do not own or have any claim to the means of production, labor works only in return for a money wage.</a:t>
          </a:r>
          <a:endParaRPr lang="en-US" sz="1700" kern="1200" dirty="0">
            <a:latin typeface="Georgia" panose="02040502050405020303" pitchFamily="18" charset="0"/>
          </a:endParaRPr>
        </a:p>
      </dsp:txBody>
      <dsp:txXfrm>
        <a:off x="4180232" y="692005"/>
        <a:ext cx="3666836" cy="1773270"/>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6A8DA-A0A9-4554-979B-08B571C04AB0}">
      <dsp:nvSpPr>
        <dsp:cNvPr id="0" name=""/>
        <dsp:cNvSpPr/>
      </dsp:nvSpPr>
      <dsp:spPr>
        <a:xfrm>
          <a:off x="0" y="0"/>
          <a:ext cx="681467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EF981-AF5C-4623-AF5E-C35E8648FF91}">
      <dsp:nvSpPr>
        <dsp:cNvPr id="0" name=""/>
        <dsp:cNvSpPr/>
      </dsp:nvSpPr>
      <dsp:spPr>
        <a:xfrm>
          <a:off x="0" y="0"/>
          <a:ext cx="6814670" cy="535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sz="2400" b="1" kern="1200" dirty="0" smtClean="0">
              <a:latin typeface="Georgia" panose="02040502050405020303" pitchFamily="18" charset="0"/>
            </a:rPr>
            <a:t>Marx's Social Economic Systems</a:t>
          </a:r>
          <a:endParaRPr lang="en-US" sz="2400" b="1" kern="1200" dirty="0"/>
        </a:p>
      </dsp:txBody>
      <dsp:txXfrm>
        <a:off x="0" y="0"/>
        <a:ext cx="6814670" cy="535393"/>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4F249-559A-44BA-BFDB-7CD1245C775A}">
      <dsp:nvSpPr>
        <dsp:cNvPr id="0" name=""/>
        <dsp:cNvSpPr/>
      </dsp:nvSpPr>
      <dsp:spPr>
        <a:xfrm>
          <a:off x="0" y="0"/>
          <a:ext cx="666227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8BC123-9CC9-4775-ABC9-A88A713994F0}">
      <dsp:nvSpPr>
        <dsp:cNvPr id="0" name=""/>
        <dsp:cNvSpPr/>
      </dsp:nvSpPr>
      <dsp:spPr>
        <a:xfrm>
          <a:off x="0" y="0"/>
          <a:ext cx="6662270" cy="59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ctr" defTabSz="889000">
            <a:lnSpc>
              <a:spcPct val="90000"/>
            </a:lnSpc>
            <a:spcBef>
              <a:spcPct val="0"/>
            </a:spcBef>
            <a:spcAft>
              <a:spcPct val="35000"/>
            </a:spcAft>
          </a:pPr>
          <a:r>
            <a:rPr lang="en-US" sz="2000" kern="1200" dirty="0" smtClean="0">
              <a:latin typeface="Georgia" panose="02040502050405020303" pitchFamily="18" charset="0"/>
            </a:rPr>
            <a:t>Marx argues that society is composed of two main classes:</a:t>
          </a:r>
          <a:endParaRPr lang="en-US" sz="2000" kern="1200" dirty="0"/>
        </a:p>
      </dsp:txBody>
      <dsp:txXfrm>
        <a:off x="0" y="0"/>
        <a:ext cx="6662270" cy="591670"/>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C3197-BC9C-49D5-8A9E-EF6E6561736F}">
      <dsp:nvSpPr>
        <dsp:cNvPr id="0" name=""/>
        <dsp:cNvSpPr/>
      </dsp:nvSpPr>
      <dsp:spPr>
        <a:xfrm>
          <a:off x="0" y="0"/>
          <a:ext cx="9693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1AF289-23F3-4898-B769-854910E8F1E1}">
      <dsp:nvSpPr>
        <dsp:cNvPr id="0" name=""/>
        <dsp:cNvSpPr/>
      </dsp:nvSpPr>
      <dsp:spPr>
        <a:xfrm>
          <a:off x="0" y="0"/>
          <a:ext cx="9693837" cy="6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Marx argued that because of this uneven arrangement, capitalists exploit workers.</a:t>
          </a:r>
          <a:endParaRPr lang="en-US" sz="1800" kern="1200" dirty="0"/>
        </a:p>
      </dsp:txBody>
      <dsp:txXfrm>
        <a:off x="0" y="0"/>
        <a:ext cx="9693837" cy="6429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DD07F-3A93-4758-968D-34EE1648DD2F}">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30A9A-9EE5-40B7-B61B-F8FA3386E212}">
      <dsp:nvSpPr>
        <dsp:cNvPr id="0" name=""/>
        <dsp:cNvSpPr/>
      </dsp:nvSpPr>
      <dsp:spPr>
        <a:xfrm>
          <a:off x="0" y="0"/>
          <a:ext cx="8128000" cy="794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ctr" defTabSz="1689100">
            <a:lnSpc>
              <a:spcPct val="90000"/>
            </a:lnSpc>
            <a:spcBef>
              <a:spcPct val="0"/>
            </a:spcBef>
            <a:spcAft>
              <a:spcPct val="35000"/>
            </a:spcAft>
          </a:pPr>
          <a:r>
            <a:rPr lang="en-US" sz="3800" b="1" kern="1200" dirty="0" smtClean="0">
              <a:latin typeface="Georgia" panose="02040502050405020303" pitchFamily="18" charset="0"/>
            </a:rPr>
            <a:t>The Power of Society</a:t>
          </a:r>
          <a:endParaRPr lang="en-US" sz="3800" b="1" kern="1200" dirty="0">
            <a:latin typeface="Georgia" panose="02040502050405020303" pitchFamily="18" charset="0"/>
          </a:endParaRPr>
        </a:p>
      </dsp:txBody>
      <dsp:txXfrm>
        <a:off x="0" y="0"/>
        <a:ext cx="8128000" cy="794467"/>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36A35-28F4-43CB-9CA9-218E3005FE71}">
      <dsp:nvSpPr>
        <dsp:cNvPr id="0" name=""/>
        <dsp:cNvSpPr/>
      </dsp:nvSpPr>
      <dsp:spPr>
        <a:xfrm>
          <a:off x="0" y="1418"/>
          <a:ext cx="1007035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DB8C91-91B3-496E-B79D-2BCA8BCEEB33}">
      <dsp:nvSpPr>
        <dsp:cNvPr id="0" name=""/>
        <dsp:cNvSpPr/>
      </dsp:nvSpPr>
      <dsp:spPr>
        <a:xfrm>
          <a:off x="0" y="1418"/>
          <a:ext cx="10070353" cy="96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In Marx’s evolutionary view, communism is the type of society that would emerge following the overthrow of capitalism. It would be a society characterized by the abolition of: private property, profit, the division of labor, and social classes. </a:t>
          </a:r>
          <a:endParaRPr lang="en-US" sz="2000" kern="1200" dirty="0">
            <a:latin typeface="Georgia" panose="02040502050405020303" pitchFamily="18" charset="0"/>
          </a:endParaRPr>
        </a:p>
      </dsp:txBody>
      <dsp:txXfrm>
        <a:off x="0" y="1418"/>
        <a:ext cx="10070353" cy="967242"/>
      </dsp:txXfrm>
    </dsp:sp>
    <dsp:sp modelId="{44CEEF03-BAAC-4D20-A7F7-6A1586A0FF52}">
      <dsp:nvSpPr>
        <dsp:cNvPr id="0" name=""/>
        <dsp:cNvSpPr/>
      </dsp:nvSpPr>
      <dsp:spPr>
        <a:xfrm>
          <a:off x="0" y="968661"/>
          <a:ext cx="1007035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09AC1F-32B8-4CF4-8E67-2BBCB0486C52}">
      <dsp:nvSpPr>
        <dsp:cNvPr id="0" name=""/>
        <dsp:cNvSpPr/>
      </dsp:nvSpPr>
      <dsp:spPr>
        <a:xfrm>
          <a:off x="0" y="968661"/>
          <a:ext cx="10070353" cy="96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The logic of material production in communist society would require each person to contribute their labor to the everyday material and social good of the community on the basis of their diverse and multifaceted abilities </a:t>
          </a:r>
          <a:endParaRPr lang="en-US" sz="2000" kern="1200" dirty="0">
            <a:latin typeface="Georgia" panose="02040502050405020303" pitchFamily="18" charset="0"/>
          </a:endParaRPr>
        </a:p>
      </dsp:txBody>
      <dsp:txXfrm>
        <a:off x="0" y="968661"/>
        <a:ext cx="10070353" cy="967242"/>
      </dsp:txXfrm>
    </dsp:sp>
    <dsp:sp modelId="{C37D7EDE-EE67-457D-BC39-058A9077F8EA}">
      <dsp:nvSpPr>
        <dsp:cNvPr id="0" name=""/>
        <dsp:cNvSpPr/>
      </dsp:nvSpPr>
      <dsp:spPr>
        <a:xfrm>
          <a:off x="0" y="1935903"/>
          <a:ext cx="1007035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564D0-EB62-4464-B39B-75CEE7F36121}">
      <dsp:nvSpPr>
        <dsp:cNvPr id="0" name=""/>
        <dsp:cNvSpPr/>
      </dsp:nvSpPr>
      <dsp:spPr>
        <a:xfrm>
          <a:off x="0" y="1935903"/>
          <a:ext cx="10070353" cy="96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Consequently, communism would represent the “end of history”</a:t>
          </a:r>
          <a:endParaRPr lang="en-US" sz="2000" kern="1200" dirty="0">
            <a:latin typeface="Georgia" panose="02040502050405020303" pitchFamily="18" charset="0"/>
          </a:endParaRPr>
        </a:p>
      </dsp:txBody>
      <dsp:txXfrm>
        <a:off x="0" y="1935903"/>
        <a:ext cx="10070353" cy="967242"/>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185C0-A71B-47CD-9C58-7E908A57E4AA}">
      <dsp:nvSpPr>
        <dsp:cNvPr id="0" name=""/>
        <dsp:cNvSpPr/>
      </dsp:nvSpPr>
      <dsp:spPr>
        <a:xfrm>
          <a:off x="0" y="0"/>
          <a:ext cx="8456706"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BA3A6-8B09-4BF0-AD4B-FDD501E466D2}">
      <dsp:nvSpPr>
        <dsp:cNvPr id="0" name=""/>
        <dsp:cNvSpPr/>
      </dsp:nvSpPr>
      <dsp:spPr>
        <a:xfrm>
          <a:off x="0" y="0"/>
          <a:ext cx="8456706" cy="76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lvl="0" algn="ctr" defTabSz="1644650">
            <a:lnSpc>
              <a:spcPct val="90000"/>
            </a:lnSpc>
            <a:spcBef>
              <a:spcPct val="0"/>
            </a:spcBef>
            <a:spcAft>
              <a:spcPct val="35000"/>
            </a:spcAft>
          </a:pPr>
          <a:r>
            <a:rPr lang="en-US" sz="3700" b="1" kern="1200" dirty="0" smtClean="0">
              <a:latin typeface="Georgia" panose="02040502050405020303" pitchFamily="18" charset="0"/>
            </a:rPr>
            <a:t>Marx’s vision of Communism </a:t>
          </a:r>
          <a:endParaRPr lang="en-US" sz="3700" b="1" kern="1200" dirty="0">
            <a:latin typeface="Georgia" panose="02040502050405020303" pitchFamily="18" charset="0"/>
          </a:endParaRPr>
        </a:p>
      </dsp:txBody>
      <dsp:txXfrm>
        <a:off x="0" y="0"/>
        <a:ext cx="8456706" cy="768474"/>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F8D7A-9C76-48E5-ABBA-3B5044297705}">
      <dsp:nvSpPr>
        <dsp:cNvPr id="0" name=""/>
        <dsp:cNvSpPr/>
      </dsp:nvSpPr>
      <dsp:spPr>
        <a:xfrm>
          <a:off x="0" y="0"/>
          <a:ext cx="1007035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214A40-C1A5-4913-A45A-F630F9F2049B}">
      <dsp:nvSpPr>
        <dsp:cNvPr id="0" name=""/>
        <dsp:cNvSpPr/>
      </dsp:nvSpPr>
      <dsp:spPr>
        <a:xfrm>
          <a:off x="0" y="0"/>
          <a:ext cx="10070353" cy="1183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cs typeface="Times New Roman" panose="02020603050405020304" pitchFamily="18" charset="0"/>
            </a:rPr>
            <a:t>The socialist system Marx envisioned would also require what he called “a dictatorship of the proletariat”—a temporary government in which the needs of the workers were protected. Eventually, this would lead to a true socialist society.</a:t>
          </a:r>
          <a:endParaRPr lang="en-US" sz="2000" kern="1200" dirty="0">
            <a:latin typeface="Georgia" panose="02040502050405020303" pitchFamily="18" charset="0"/>
          </a:endParaRPr>
        </a:p>
      </dsp:txBody>
      <dsp:txXfrm>
        <a:off x="0" y="0"/>
        <a:ext cx="10070353" cy="1183341"/>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9617E-BD9E-4FBC-AC83-EA07A722FE1E}">
      <dsp:nvSpPr>
        <dsp:cNvPr id="0" name=""/>
        <dsp:cNvSpPr/>
      </dsp:nvSpPr>
      <dsp:spPr>
        <a:xfrm>
          <a:off x="0" y="0"/>
          <a:ext cx="7819913" cy="0"/>
        </a:xfrm>
        <a:prstGeom prst="line">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58760D-2263-4665-9D75-88B3BEEFF009}">
      <dsp:nvSpPr>
        <dsp:cNvPr id="0" name=""/>
        <dsp:cNvSpPr/>
      </dsp:nvSpPr>
      <dsp:spPr>
        <a:xfrm>
          <a:off x="0" y="0"/>
          <a:ext cx="7819913" cy="1261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Compared the suicide rates of several European countries and found that each country has a different suicide rate—and that these rates remain about the same year after year. </a:t>
          </a:r>
        </a:p>
      </dsp:txBody>
      <dsp:txXfrm>
        <a:off x="0" y="0"/>
        <a:ext cx="7819913" cy="1261866"/>
      </dsp:txXfrm>
    </dsp:sp>
    <dsp:sp modelId="{AC5D9D0D-2381-4DBF-B9CB-AF3C35B8D7E4}">
      <dsp:nvSpPr>
        <dsp:cNvPr id="0" name=""/>
        <dsp:cNvSpPr/>
      </dsp:nvSpPr>
      <dsp:spPr>
        <a:xfrm>
          <a:off x="0" y="1261866"/>
          <a:ext cx="7819913" cy="0"/>
        </a:xfrm>
        <a:prstGeom prst="line">
          <a:avLst/>
        </a:prstGeom>
        <a:solidFill>
          <a:schemeClr val="accent2">
            <a:shade val="80000"/>
            <a:hueOff val="-481415"/>
            <a:satOff val="10166"/>
            <a:lumOff val="27081"/>
            <a:alphaOff val="0"/>
          </a:schemeClr>
        </a:solidFill>
        <a:ln w="12700" cap="flat" cmpd="sng" algn="ctr">
          <a:solidFill>
            <a:schemeClr val="accent2">
              <a:shade val="80000"/>
              <a:hueOff val="-481415"/>
              <a:satOff val="10166"/>
              <a:lumOff val="270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0EAA23-F080-4959-A430-B4D7E3147FA3}">
      <dsp:nvSpPr>
        <dsp:cNvPr id="0" name=""/>
        <dsp:cNvSpPr/>
      </dsp:nvSpPr>
      <dsp:spPr>
        <a:xfrm>
          <a:off x="0" y="1261866"/>
          <a:ext cx="7819913" cy="1261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smtClean="0">
              <a:latin typeface="Georgia" panose="02040502050405020303" pitchFamily="18" charset="0"/>
            </a:rPr>
            <a:t>Also found that different groups within a country have different suicide rates and that these, too, remain stable from year to year: Males are more likely than females to kill themselves, Protestants more likely than Catholics or Jews, and the unmarried more than the married. </a:t>
          </a:r>
          <a:endParaRPr lang="en-US" sz="1800" kern="1200" dirty="0" smtClean="0">
            <a:latin typeface="Georgia" panose="02040502050405020303" pitchFamily="18" charset="0"/>
          </a:endParaRPr>
        </a:p>
      </dsp:txBody>
      <dsp:txXfrm>
        <a:off x="0" y="1261866"/>
        <a:ext cx="7819913" cy="1261866"/>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31823-B243-44D7-A4D1-68FEB7D72A4D}">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E8AAF3-0781-42F1-9899-3CAB53149E8D}">
      <dsp:nvSpPr>
        <dsp:cNvPr id="0" name=""/>
        <dsp:cNvSpPr/>
      </dsp:nvSpPr>
      <dsp:spPr>
        <a:xfrm>
          <a:off x="0" y="0"/>
          <a:ext cx="8128000" cy="733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ctr" defTabSz="1333500">
            <a:lnSpc>
              <a:spcPct val="90000"/>
            </a:lnSpc>
            <a:spcBef>
              <a:spcPct val="0"/>
            </a:spcBef>
            <a:spcAft>
              <a:spcPct val="35000"/>
            </a:spcAft>
          </a:pPr>
          <a:r>
            <a:rPr lang="en-US" sz="3000" b="1" kern="1200" dirty="0" smtClean="0">
              <a:latin typeface="Georgia" panose="02040502050405020303" pitchFamily="18" charset="0"/>
            </a:rPr>
            <a:t>Emile Durkheim and Social Integration</a:t>
          </a:r>
          <a:endParaRPr lang="en-US" sz="3000" b="1" kern="1200" dirty="0">
            <a:latin typeface="Georgia" panose="02040502050405020303" pitchFamily="18" charset="0"/>
          </a:endParaRPr>
        </a:p>
      </dsp:txBody>
      <dsp:txXfrm>
        <a:off x="0" y="0"/>
        <a:ext cx="8128000" cy="733003"/>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9EA6F-2883-48CD-8233-22E846FA581E}">
      <dsp:nvSpPr>
        <dsp:cNvPr id="0" name=""/>
        <dsp:cNvSpPr/>
      </dsp:nvSpPr>
      <dsp:spPr>
        <a:xfrm>
          <a:off x="0" y="41"/>
          <a:ext cx="8358095"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BA5D93-F355-4A65-BD89-4A352F820F2D}">
      <dsp:nvSpPr>
        <dsp:cNvPr id="0" name=""/>
        <dsp:cNvSpPr/>
      </dsp:nvSpPr>
      <dsp:spPr>
        <a:xfrm>
          <a:off x="0" y="41"/>
          <a:ext cx="8358095" cy="639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Grew up in France, his major professional goal was to get sociology recognized as a separate academic discipline.</a:t>
          </a:r>
          <a:endParaRPr lang="en-US" sz="1800" kern="1200" dirty="0"/>
        </a:p>
      </dsp:txBody>
      <dsp:txXfrm>
        <a:off x="0" y="41"/>
        <a:ext cx="8358095" cy="639659"/>
      </dsp:txXfrm>
    </dsp:sp>
    <dsp:sp modelId="{C8CADB82-B120-4741-889B-762EDB40563F}">
      <dsp:nvSpPr>
        <dsp:cNvPr id="0" name=""/>
        <dsp:cNvSpPr/>
      </dsp:nvSpPr>
      <dsp:spPr>
        <a:xfrm>
          <a:off x="0" y="639700"/>
          <a:ext cx="8358095"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BEAABF-1916-4FF1-85D0-561180EAF648}">
      <dsp:nvSpPr>
        <dsp:cNvPr id="0" name=""/>
        <dsp:cNvSpPr/>
      </dsp:nvSpPr>
      <dsp:spPr>
        <a:xfrm>
          <a:off x="0" y="639700"/>
          <a:ext cx="8358095" cy="549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Second goal was to show how </a:t>
          </a:r>
          <a:r>
            <a:rPr lang="en-US" sz="1800" b="1" kern="1200" dirty="0" smtClean="0">
              <a:latin typeface="Georgia" panose="02040502050405020303" pitchFamily="18" charset="0"/>
            </a:rPr>
            <a:t>social forces affect people’s behavior.</a:t>
          </a:r>
          <a:endParaRPr lang="en-US" sz="1800" b="1" kern="1200" dirty="0"/>
        </a:p>
      </dsp:txBody>
      <dsp:txXfrm>
        <a:off x="0" y="639700"/>
        <a:ext cx="8358095" cy="549026"/>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BE000-4DA1-4254-BF4A-DE39DA12C42C}">
      <dsp:nvSpPr>
        <dsp:cNvPr id="0" name=""/>
        <dsp:cNvSpPr/>
      </dsp:nvSpPr>
      <dsp:spPr>
        <a:xfrm>
          <a:off x="0" y="0"/>
          <a:ext cx="10635131"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76ADE-A182-485A-B011-381DC3266388}">
      <dsp:nvSpPr>
        <dsp:cNvPr id="0" name=""/>
        <dsp:cNvSpPr/>
      </dsp:nvSpPr>
      <dsp:spPr>
        <a:xfrm>
          <a:off x="0" y="0"/>
          <a:ext cx="10635131" cy="756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Concluded that suicide is not due to personal reasons. Instead, </a:t>
          </a:r>
          <a:r>
            <a:rPr lang="en-US" sz="1800" b="1" kern="1200" dirty="0" smtClean="0">
              <a:latin typeface="Georgia" panose="02040502050405020303" pitchFamily="18" charset="0"/>
            </a:rPr>
            <a:t>social factors underlie suicide, </a:t>
          </a:r>
          <a:r>
            <a:rPr lang="en-US" sz="1800" kern="1200" dirty="0" smtClean="0">
              <a:latin typeface="Georgia" panose="02040502050405020303" pitchFamily="18" charset="0"/>
            </a:rPr>
            <a:t>which is why a group’s rate remains fairly constant year after year.</a:t>
          </a:r>
          <a:endParaRPr lang="en-US" sz="1800" kern="1200" dirty="0">
            <a:latin typeface="Georgia" panose="02040502050405020303" pitchFamily="18" charset="0"/>
          </a:endParaRPr>
        </a:p>
      </dsp:txBody>
      <dsp:txXfrm>
        <a:off x="0" y="0"/>
        <a:ext cx="10635131" cy="756131"/>
      </dsp:txXfrm>
    </dsp:sp>
    <dsp:sp modelId="{6FE31368-341E-4091-B6F9-C45FF2E9EFCE}">
      <dsp:nvSpPr>
        <dsp:cNvPr id="0" name=""/>
        <dsp:cNvSpPr/>
      </dsp:nvSpPr>
      <dsp:spPr>
        <a:xfrm>
          <a:off x="0" y="756131"/>
          <a:ext cx="10635131"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5920C7-4FD5-4772-9769-A53D1CF6F471}">
      <dsp:nvSpPr>
        <dsp:cNvPr id="0" name=""/>
        <dsp:cNvSpPr/>
      </dsp:nvSpPr>
      <dsp:spPr>
        <a:xfrm>
          <a:off x="0" y="756131"/>
          <a:ext cx="10635131" cy="756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Identified social integration, the degree to which people are tied to their social group. He found that people who have weaker social ties are more likely to commit suicide. This, he said, explains why Protestants, males, and the unmarried have higher suicide rates. </a:t>
          </a:r>
          <a:endParaRPr lang="en-US" sz="1800" kern="1200" dirty="0">
            <a:latin typeface="Georgia" panose="02040502050405020303" pitchFamily="18" charset="0"/>
          </a:endParaRPr>
        </a:p>
      </dsp:txBody>
      <dsp:txXfrm>
        <a:off x="0" y="756131"/>
        <a:ext cx="10635131" cy="756131"/>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B1D94-E499-4ABE-B007-4405FFD1BD67}">
      <dsp:nvSpPr>
        <dsp:cNvPr id="0" name=""/>
        <dsp:cNvSpPr/>
      </dsp:nvSpPr>
      <dsp:spPr>
        <a:xfrm>
          <a:off x="0" y="406"/>
          <a:ext cx="8510496"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20D8E4-50F2-4A88-A867-723683203B1A}">
      <dsp:nvSpPr>
        <dsp:cNvPr id="0" name=""/>
        <dsp:cNvSpPr/>
      </dsp:nvSpPr>
      <dsp:spPr>
        <a:xfrm>
          <a:off x="0" y="406"/>
          <a:ext cx="8510496" cy="83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Social integration the </a:t>
          </a:r>
          <a:r>
            <a:rPr lang="en-US" sz="1800" b="1" kern="1200" dirty="0" smtClean="0">
              <a:latin typeface="Georgia" panose="02040502050405020303" pitchFamily="18" charset="0"/>
            </a:rPr>
            <a:t>degree to which members of a group or a society feel united by shared values and other social bonds; also known as social cohesion.</a:t>
          </a:r>
          <a:endParaRPr lang="en-US" sz="1800" b="1" kern="1200" dirty="0"/>
        </a:p>
      </dsp:txBody>
      <dsp:txXfrm>
        <a:off x="0" y="406"/>
        <a:ext cx="8510496" cy="831746"/>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56E90-348D-43F3-BAF2-7F7BE87B6997}">
      <dsp:nvSpPr>
        <dsp:cNvPr id="0" name=""/>
        <dsp:cNvSpPr/>
      </dsp:nvSpPr>
      <dsp:spPr>
        <a:xfrm>
          <a:off x="0" y="308753"/>
          <a:ext cx="8414872" cy="1863225"/>
        </a:xfrm>
        <a:prstGeom prst="roundRect">
          <a:avLst/>
        </a:prstGeom>
        <a:solidFill>
          <a:srgbClr val="6BA9B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solidFill>
              <a:latin typeface="Georgia" panose="02040502050405020303" pitchFamily="18" charset="0"/>
            </a:rPr>
            <a:t>How it works: </a:t>
          </a:r>
        </a:p>
        <a:p>
          <a:pPr lvl="0" algn="l" defTabSz="800100">
            <a:lnSpc>
              <a:spcPct val="90000"/>
            </a:lnSpc>
            <a:spcBef>
              <a:spcPct val="0"/>
            </a:spcBef>
            <a:spcAft>
              <a:spcPct val="35000"/>
            </a:spcAft>
          </a:pPr>
          <a:r>
            <a:rPr lang="en-US" sz="1800" kern="1200" dirty="0" smtClean="0">
              <a:solidFill>
                <a:schemeClr val="bg1"/>
              </a:solidFill>
              <a:latin typeface="Georgia" panose="02040502050405020303" pitchFamily="18" charset="0"/>
            </a:rPr>
            <a:t>Protestantism encourages greater freedom of thought and action; males are more independent than females; and the unmarried lack the ties that come with marriage. In other words, members of these groups have fewer of the social bonds that keep people from committing suicide. In Durkheim’s term, they have less social integration. </a:t>
          </a:r>
          <a:endParaRPr lang="en-US" sz="1800" kern="1200" dirty="0">
            <a:solidFill>
              <a:schemeClr val="bg1"/>
            </a:solidFill>
          </a:endParaRPr>
        </a:p>
      </dsp:txBody>
      <dsp:txXfrm>
        <a:off x="90955" y="399708"/>
        <a:ext cx="8232962" cy="1681315"/>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5BCBF-2BE0-4FA7-B357-87DAF48B1CA9}">
      <dsp:nvSpPr>
        <dsp:cNvPr id="0" name=""/>
        <dsp:cNvSpPr/>
      </dsp:nvSpPr>
      <dsp:spPr>
        <a:xfrm>
          <a:off x="0" y="0"/>
          <a:ext cx="10258612"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43861F-3E96-487D-8E72-0F8134F79197}">
      <dsp:nvSpPr>
        <dsp:cNvPr id="0" name=""/>
        <dsp:cNvSpPr/>
      </dsp:nvSpPr>
      <dsp:spPr>
        <a:xfrm>
          <a:off x="0" y="0"/>
          <a:ext cx="10258612" cy="616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latin typeface="Georgia" panose="02040502050405020303" pitchFamily="18" charset="0"/>
            </a:rPr>
            <a:t>The principle still applies - People who are less socially integrated have higher rates of suicide. </a:t>
          </a:r>
          <a:endParaRPr lang="en-US" sz="1800" kern="1200" dirty="0"/>
        </a:p>
      </dsp:txBody>
      <dsp:txXfrm>
        <a:off x="0" y="0"/>
        <a:ext cx="10258612" cy="6160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87949-2B58-49A6-AC31-17908C77E5FB}">
      <dsp:nvSpPr>
        <dsp:cNvPr id="0" name=""/>
        <dsp:cNvSpPr/>
      </dsp:nvSpPr>
      <dsp:spPr>
        <a:xfrm>
          <a:off x="0" y="0"/>
          <a:ext cx="662986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1873AB-8E6C-42EC-BFEB-39E3B85D3CAB}">
      <dsp:nvSpPr>
        <dsp:cNvPr id="0" name=""/>
        <dsp:cNvSpPr/>
      </dsp:nvSpPr>
      <dsp:spPr>
        <a:xfrm>
          <a:off x="0" y="0"/>
          <a:ext cx="6629863" cy="873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The power of society to guide choices in selecting marriage partners. </a:t>
          </a:r>
          <a:endParaRPr lang="en-US" sz="2000" kern="1200" dirty="0">
            <a:latin typeface="Georgia" panose="02040502050405020303" pitchFamily="18" charset="0"/>
          </a:endParaRPr>
        </a:p>
      </dsp:txBody>
      <dsp:txXfrm>
        <a:off x="0" y="0"/>
        <a:ext cx="6629863" cy="873182"/>
      </dsp:txXfrm>
    </dsp:sp>
    <dsp:sp modelId="{8FA8C4EE-2BA7-46BF-B9DA-A47959439A09}">
      <dsp:nvSpPr>
        <dsp:cNvPr id="0" name=""/>
        <dsp:cNvSpPr/>
      </dsp:nvSpPr>
      <dsp:spPr>
        <a:xfrm>
          <a:off x="0" y="873182"/>
          <a:ext cx="662986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19FF3-0203-4446-A0D1-5E2A8A449609}">
      <dsp:nvSpPr>
        <dsp:cNvPr id="0" name=""/>
        <dsp:cNvSpPr/>
      </dsp:nvSpPr>
      <dsp:spPr>
        <a:xfrm>
          <a:off x="0" y="873182"/>
          <a:ext cx="6629863" cy="873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Free will vs Society - Do we simply “pick” our marriage partners?</a:t>
          </a:r>
          <a:endParaRPr lang="en-US" sz="2000" kern="1200" dirty="0">
            <a:latin typeface="Georgia" panose="02040502050405020303" pitchFamily="18" charset="0"/>
          </a:endParaRPr>
        </a:p>
      </dsp:txBody>
      <dsp:txXfrm>
        <a:off x="0" y="873182"/>
        <a:ext cx="6629863" cy="873182"/>
      </dsp:txXfrm>
    </dsp:sp>
    <dsp:sp modelId="{7AAE19AF-8673-446B-87FF-DC8AEDA74270}">
      <dsp:nvSpPr>
        <dsp:cNvPr id="0" name=""/>
        <dsp:cNvSpPr/>
      </dsp:nvSpPr>
      <dsp:spPr>
        <a:xfrm>
          <a:off x="0" y="1746365"/>
          <a:ext cx="662986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DF558-0CC1-46E7-8888-526855DDA0A9}">
      <dsp:nvSpPr>
        <dsp:cNvPr id="0" name=""/>
        <dsp:cNvSpPr/>
      </dsp:nvSpPr>
      <dsp:spPr>
        <a:xfrm>
          <a:off x="0" y="1746364"/>
          <a:ext cx="6629863" cy="873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Large majority of married couples are about the </a:t>
          </a:r>
          <a:r>
            <a:rPr lang="en-US" sz="2000" b="1" kern="1200" dirty="0" smtClean="0">
              <a:latin typeface="Georgia" panose="02040502050405020303" pitchFamily="18" charset="0"/>
            </a:rPr>
            <a:t>same age, have similar educational backgrounds, and share the same racial and ethnic identity.</a:t>
          </a:r>
          <a:endParaRPr lang="en-US" sz="2000" b="1" kern="1200" dirty="0">
            <a:latin typeface="Georgia" panose="02040502050405020303" pitchFamily="18" charset="0"/>
          </a:endParaRPr>
        </a:p>
      </dsp:txBody>
      <dsp:txXfrm>
        <a:off x="0" y="1746364"/>
        <a:ext cx="6629863" cy="873182"/>
      </dsp:txXfrm>
    </dsp:sp>
    <dsp:sp modelId="{FAD10048-80DA-4ABB-A54E-FA77648E04A9}">
      <dsp:nvSpPr>
        <dsp:cNvPr id="0" name=""/>
        <dsp:cNvSpPr/>
      </dsp:nvSpPr>
      <dsp:spPr>
        <a:xfrm>
          <a:off x="0" y="2619547"/>
          <a:ext cx="6629863"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B60DB1-C16C-4E33-A132-E28536AED3C3}">
      <dsp:nvSpPr>
        <dsp:cNvPr id="0" name=""/>
        <dsp:cNvSpPr/>
      </dsp:nvSpPr>
      <dsp:spPr>
        <a:xfrm>
          <a:off x="0" y="2619547"/>
          <a:ext cx="6629863" cy="873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rPr>
            <a:t>We tend to think of love and marriage as very personal matters, however, society does guide the process of selecting a spouse.</a:t>
          </a:r>
        </a:p>
      </dsp:txBody>
      <dsp:txXfrm>
        <a:off x="0" y="2619547"/>
        <a:ext cx="6629863" cy="873182"/>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3AB27-3BA2-4119-AB26-E6FAC3853511}">
      <dsp:nvSpPr>
        <dsp:cNvPr id="0" name=""/>
        <dsp:cNvSpPr/>
      </dsp:nvSpPr>
      <dsp:spPr>
        <a:xfrm>
          <a:off x="0" y="31968"/>
          <a:ext cx="5997390" cy="1298700"/>
        </a:xfrm>
        <a:prstGeom prst="roundRect">
          <a:avLst/>
        </a:prstGeom>
        <a:solidFill>
          <a:srgbClr val="FFCF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b="1" i="1" kern="1200" dirty="0" smtClean="0">
              <a:solidFill>
                <a:schemeClr val="tx1"/>
              </a:solidFill>
              <a:latin typeface="Georgia" panose="02040502050405020303" pitchFamily="18" charset="0"/>
              <a:cs typeface="Times New Roman" panose="02020603050405020304" pitchFamily="18" charset="0"/>
            </a:rPr>
            <a:t>Mechanical Solidarity </a:t>
          </a:r>
        </a:p>
        <a:p>
          <a:pPr lvl="0" algn="l" defTabSz="666750">
            <a:lnSpc>
              <a:spcPct val="90000"/>
            </a:lnSpc>
            <a:spcBef>
              <a:spcPct val="0"/>
            </a:spcBef>
            <a:spcAft>
              <a:spcPct val="35000"/>
            </a:spcAft>
          </a:pPr>
          <a:r>
            <a:rPr lang="en-US" sz="1500" kern="1200" dirty="0" smtClean="0">
              <a:solidFill>
                <a:schemeClr val="tx1"/>
              </a:solidFill>
              <a:latin typeface="Georgia" panose="02040502050405020303" pitchFamily="18" charset="0"/>
              <a:cs typeface="Times New Roman" panose="02020603050405020304" pitchFamily="18" charset="0"/>
            </a:rPr>
            <a:t>Social cohesion and integration comes from the homogeneity of individuals. People feel </a:t>
          </a:r>
          <a:r>
            <a:rPr lang="en-US" sz="1500" b="1" kern="1200" dirty="0" smtClean="0">
              <a:solidFill>
                <a:schemeClr val="tx1"/>
              </a:solidFill>
              <a:latin typeface="Georgia" panose="02040502050405020303" pitchFamily="18" charset="0"/>
              <a:cs typeface="Times New Roman" panose="02020603050405020304" pitchFamily="18" charset="0"/>
            </a:rPr>
            <a:t>connected through similar work, educational and religious training, and lifestyle</a:t>
          </a:r>
          <a:r>
            <a:rPr lang="en-US" sz="1500" kern="1200" dirty="0" smtClean="0">
              <a:solidFill>
                <a:schemeClr val="tx1"/>
              </a:solidFill>
              <a:latin typeface="Georgia" panose="02040502050405020303" pitchFamily="18" charset="0"/>
              <a:cs typeface="Times New Roman" panose="02020603050405020304" pitchFamily="18" charset="0"/>
            </a:rPr>
            <a:t>, which is often based on the kinship ties of familial networks.</a:t>
          </a:r>
          <a:endParaRPr lang="en-US" sz="1500" kern="1200" dirty="0">
            <a:solidFill>
              <a:schemeClr val="tx1"/>
            </a:solidFill>
            <a:latin typeface="Georgia" panose="02040502050405020303" pitchFamily="18" charset="0"/>
            <a:cs typeface="Times New Roman" panose="02020603050405020304" pitchFamily="18" charset="0"/>
          </a:endParaRPr>
        </a:p>
      </dsp:txBody>
      <dsp:txXfrm>
        <a:off x="63397" y="95365"/>
        <a:ext cx="5870596" cy="1171906"/>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63F92-87E5-4750-881C-2A6B97ADEB37}">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CA7DDE-A029-49C1-BD6F-69308EB35FFF}">
      <dsp:nvSpPr>
        <dsp:cNvPr id="0" name=""/>
        <dsp:cNvSpPr/>
      </dsp:nvSpPr>
      <dsp:spPr>
        <a:xfrm>
          <a:off x="0" y="0"/>
          <a:ext cx="8128000" cy="61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ctr" defTabSz="1333500">
            <a:lnSpc>
              <a:spcPct val="90000"/>
            </a:lnSpc>
            <a:spcBef>
              <a:spcPct val="0"/>
            </a:spcBef>
            <a:spcAft>
              <a:spcPct val="35000"/>
            </a:spcAft>
          </a:pPr>
          <a:r>
            <a:rPr lang="en-US" sz="3000" b="1" kern="1200" dirty="0" smtClean="0">
              <a:latin typeface="Georgia" panose="02040502050405020303" pitchFamily="18" charset="0"/>
            </a:rPr>
            <a:t>Social Solidarity- Emile Durkheim</a:t>
          </a:r>
          <a:endParaRPr lang="en-US" sz="3000" b="1" kern="1200" dirty="0">
            <a:latin typeface="Georgia" panose="02040502050405020303" pitchFamily="18" charset="0"/>
          </a:endParaRPr>
        </a:p>
      </dsp:txBody>
      <dsp:txXfrm>
        <a:off x="0" y="0"/>
        <a:ext cx="8128000" cy="618565"/>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36737-ACDC-4683-A478-7D115F923F80}">
      <dsp:nvSpPr>
        <dsp:cNvPr id="0" name=""/>
        <dsp:cNvSpPr/>
      </dsp:nvSpPr>
      <dsp:spPr>
        <a:xfrm>
          <a:off x="0" y="6465"/>
          <a:ext cx="9808883" cy="542880"/>
        </a:xfrm>
        <a:prstGeom prst="roundRect">
          <a:avLst/>
        </a:prstGeom>
        <a:solidFill>
          <a:srgbClr val="53247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latin typeface="Georgia" panose="02040502050405020303" pitchFamily="18" charset="0"/>
              <a:cs typeface="Times New Roman" panose="02020603050405020304" pitchFamily="18" charset="0"/>
            </a:rPr>
            <a:t>Solidarity: </a:t>
          </a:r>
          <a:r>
            <a:rPr lang="en-US" sz="2000" kern="1200" dirty="0" smtClean="0">
              <a:latin typeface="Georgia" panose="02040502050405020303" pitchFamily="18" charset="0"/>
              <a:cs typeface="Times New Roman" panose="02020603050405020304" pitchFamily="18" charset="0"/>
            </a:rPr>
            <a:t>Refers to the ties in a society that bind people together as one.</a:t>
          </a:r>
          <a:endParaRPr lang="en-US" sz="2000" kern="1200" dirty="0"/>
        </a:p>
      </dsp:txBody>
      <dsp:txXfrm>
        <a:off x="26501" y="32966"/>
        <a:ext cx="9755881" cy="48987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B5BFD-DD55-423B-89BF-62B84AC2B337}">
      <dsp:nvSpPr>
        <dsp:cNvPr id="0" name=""/>
        <dsp:cNvSpPr/>
      </dsp:nvSpPr>
      <dsp:spPr>
        <a:xfrm>
          <a:off x="0" y="4207"/>
          <a:ext cx="5997390" cy="1333800"/>
        </a:xfrm>
        <a:prstGeom prst="roundRect">
          <a:avLst/>
        </a:prstGeom>
        <a:solidFill>
          <a:srgbClr val="FF57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b="1" i="1" kern="1200" dirty="0" smtClean="0">
              <a:solidFill>
                <a:schemeClr val="bg1"/>
              </a:solidFill>
              <a:latin typeface="Georgia" panose="02040502050405020303" pitchFamily="18" charset="0"/>
              <a:cs typeface="Times New Roman" panose="02020603050405020304" pitchFamily="18" charset="0"/>
            </a:rPr>
            <a:t>Organic Solidarity </a:t>
          </a:r>
        </a:p>
        <a:p>
          <a:pPr lvl="0" algn="l" defTabSz="666750">
            <a:lnSpc>
              <a:spcPct val="90000"/>
            </a:lnSpc>
            <a:spcBef>
              <a:spcPct val="0"/>
            </a:spcBef>
            <a:spcAft>
              <a:spcPct val="35000"/>
            </a:spcAft>
          </a:pPr>
          <a:r>
            <a:rPr lang="en-US" sz="1500" kern="1200" dirty="0" smtClean="0">
              <a:solidFill>
                <a:schemeClr val="bg1"/>
              </a:solidFill>
              <a:latin typeface="Georgia" panose="02040502050405020303" pitchFamily="18" charset="0"/>
              <a:cs typeface="Times New Roman" panose="02020603050405020304" pitchFamily="18" charset="0"/>
            </a:rPr>
            <a:t>is social cohesion based upon the dependence individuals have on each other in more </a:t>
          </a:r>
          <a:r>
            <a:rPr lang="en-US" sz="1500" b="1" kern="1200" dirty="0" smtClean="0">
              <a:solidFill>
                <a:schemeClr val="bg1"/>
              </a:solidFill>
              <a:latin typeface="Georgia" panose="02040502050405020303" pitchFamily="18" charset="0"/>
              <a:cs typeface="Times New Roman" panose="02020603050405020304" pitchFamily="18" charset="0"/>
            </a:rPr>
            <a:t>advanced societies. </a:t>
          </a:r>
          <a:r>
            <a:rPr lang="en-US" sz="1500" kern="1200" dirty="0" smtClean="0">
              <a:solidFill>
                <a:schemeClr val="bg1"/>
              </a:solidFill>
              <a:latin typeface="Georgia" panose="02040502050405020303" pitchFamily="18" charset="0"/>
              <a:cs typeface="Times New Roman" panose="02020603050405020304" pitchFamily="18" charset="0"/>
            </a:rPr>
            <a:t>It comes from the interdependence that arises from </a:t>
          </a:r>
          <a:r>
            <a:rPr lang="en-US" sz="1500" b="1" kern="1200" dirty="0" smtClean="0">
              <a:solidFill>
                <a:schemeClr val="bg1"/>
              </a:solidFill>
              <a:latin typeface="Georgia" panose="02040502050405020303" pitchFamily="18" charset="0"/>
              <a:cs typeface="Times New Roman" panose="02020603050405020304" pitchFamily="18" charset="0"/>
            </a:rPr>
            <a:t>specialization of work </a:t>
          </a:r>
          <a:r>
            <a:rPr lang="en-US" sz="1500" kern="1200" dirty="0" smtClean="0">
              <a:solidFill>
                <a:schemeClr val="bg1"/>
              </a:solidFill>
              <a:latin typeface="Georgia" panose="02040502050405020303" pitchFamily="18" charset="0"/>
              <a:cs typeface="Times New Roman" panose="02020603050405020304" pitchFamily="18" charset="0"/>
            </a:rPr>
            <a:t>and the complementarities between people.</a:t>
          </a:r>
          <a:endParaRPr lang="en-US" sz="1500" kern="1200" dirty="0">
            <a:solidFill>
              <a:schemeClr val="bg1"/>
            </a:solidFill>
          </a:endParaRPr>
        </a:p>
      </dsp:txBody>
      <dsp:txXfrm>
        <a:off x="65111" y="69318"/>
        <a:ext cx="5867168" cy="1203578"/>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6FA03-035F-4B03-941D-63269F9FA1FB}">
      <dsp:nvSpPr>
        <dsp:cNvPr id="0" name=""/>
        <dsp:cNvSpPr/>
      </dsp:nvSpPr>
      <dsp:spPr>
        <a:xfrm>
          <a:off x="2682239" y="277792"/>
          <a:ext cx="5445760" cy="2463030"/>
        </a:xfrm>
        <a:prstGeom prst="rect">
          <a:avLst/>
        </a:prstGeom>
        <a:solidFill>
          <a:schemeClr val="accent2">
            <a:lumMod val="60000"/>
            <a:lumOff val="4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b="1" i="0" kern="1200" dirty="0" smtClean="0">
              <a:latin typeface="Georgia" panose="02040502050405020303" pitchFamily="18" charset="0"/>
              <a:cs typeface="Times New Roman" panose="02020603050405020304" pitchFamily="18" charset="0"/>
            </a:rPr>
            <a:t>Division of labor</a:t>
          </a:r>
          <a:endParaRPr lang="en-US" sz="2500" i="0" kern="1200" dirty="0">
            <a:latin typeface="Georgia" panose="02040502050405020303" pitchFamily="18" charset="0"/>
          </a:endParaRPr>
        </a:p>
        <a:p>
          <a:pPr marL="228600" lvl="1" indent="-228600" algn="l" defTabSz="889000">
            <a:lnSpc>
              <a:spcPct val="90000"/>
            </a:lnSpc>
            <a:spcBef>
              <a:spcPct val="0"/>
            </a:spcBef>
            <a:spcAft>
              <a:spcPct val="15000"/>
            </a:spcAft>
            <a:buChar char="••"/>
          </a:pPr>
          <a:r>
            <a:rPr lang="en-US" sz="2000" kern="1200" dirty="0" smtClean="0">
              <a:latin typeface="Georgia" panose="02040502050405020303" pitchFamily="18" charset="0"/>
              <a:cs typeface="Times New Roman" panose="02020603050405020304" pitchFamily="18" charset="0"/>
            </a:rPr>
            <a:t>Durkheim saw division of labor as providing organic solidarity to modern societies. He argued as the division of labor expands people become more dependent on each other because each person needs goods and services that those in other occupation supply. </a:t>
          </a:r>
          <a:endParaRPr lang="en-US" sz="2000" kern="1200" dirty="0">
            <a:latin typeface="Georgia" panose="02040502050405020303" pitchFamily="18" charset="0"/>
            <a:cs typeface="Times New Roman" panose="02020603050405020304" pitchFamily="18" charset="0"/>
          </a:endParaRPr>
        </a:p>
      </dsp:txBody>
      <dsp:txXfrm>
        <a:off x="2682239" y="277792"/>
        <a:ext cx="5445760" cy="2463030"/>
      </dsp:txXfrm>
    </dsp:sp>
    <dsp:sp modelId="{9B7937AB-2338-4557-BBF9-805B38E70FE7}">
      <dsp:nvSpPr>
        <dsp:cNvPr id="0" name=""/>
        <dsp:cNvSpPr/>
      </dsp:nvSpPr>
      <dsp:spPr>
        <a:xfrm>
          <a:off x="0" y="277792"/>
          <a:ext cx="2438400" cy="24630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2000" r="-42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A07DA-BE7B-4B0D-88E3-61C600772985}">
      <dsp:nvSpPr>
        <dsp:cNvPr id="0" name=""/>
        <dsp:cNvSpPr/>
      </dsp:nvSpPr>
      <dsp:spPr>
        <a:xfrm>
          <a:off x="0" y="0"/>
          <a:ext cx="812800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06C5CC-3AD3-4310-B335-ECBDF5073436}">
      <dsp:nvSpPr>
        <dsp:cNvPr id="0" name=""/>
        <dsp:cNvSpPr/>
      </dsp:nvSpPr>
      <dsp:spPr>
        <a:xfrm>
          <a:off x="0" y="0"/>
          <a:ext cx="8128000" cy="831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ctr" defTabSz="1333500">
            <a:lnSpc>
              <a:spcPct val="90000"/>
            </a:lnSpc>
            <a:spcBef>
              <a:spcPct val="0"/>
            </a:spcBef>
            <a:spcAft>
              <a:spcPct val="35000"/>
            </a:spcAft>
          </a:pPr>
          <a:r>
            <a:rPr lang="en-US" sz="3000" b="1" kern="1200" dirty="0" smtClean="0">
              <a:latin typeface="Georgia" panose="02040502050405020303" pitchFamily="18" charset="0"/>
            </a:rPr>
            <a:t>Herbert Spencer and Social Darwinism</a:t>
          </a:r>
          <a:endParaRPr lang="en-US" sz="3000" b="1" kern="1200" dirty="0">
            <a:latin typeface="Georgia" panose="02040502050405020303" pitchFamily="18" charset="0"/>
          </a:endParaRPr>
        </a:p>
      </dsp:txBody>
      <dsp:txXfrm>
        <a:off x="0" y="0"/>
        <a:ext cx="8128000" cy="831227"/>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D4445-758E-4B7A-9331-38903C1D15C8}">
      <dsp:nvSpPr>
        <dsp:cNvPr id="0" name=""/>
        <dsp:cNvSpPr/>
      </dsp:nvSpPr>
      <dsp:spPr>
        <a:xfrm>
          <a:off x="0" y="1772"/>
          <a:ext cx="6602692"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F884B-C331-4B4D-BBC0-6F987D27D26A}">
      <dsp:nvSpPr>
        <dsp:cNvPr id="0" name=""/>
        <dsp:cNvSpPr/>
      </dsp:nvSpPr>
      <dsp:spPr>
        <a:xfrm>
          <a:off x="0" y="1772"/>
          <a:ext cx="6602692" cy="797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Georgia" panose="02040502050405020303" pitchFamily="18" charset="0"/>
            </a:rPr>
            <a:t>Grew up in England (1820–1903), sometimes called the </a:t>
          </a:r>
          <a:r>
            <a:rPr lang="en-US" sz="1600" b="1" kern="1200" dirty="0" smtClean="0">
              <a:latin typeface="Georgia" panose="02040502050405020303" pitchFamily="18" charset="0"/>
            </a:rPr>
            <a:t>second founder of Sociology.</a:t>
          </a:r>
          <a:endParaRPr lang="en-US" sz="1600" b="1" kern="1200" dirty="0">
            <a:latin typeface="Georgia" panose="02040502050405020303" pitchFamily="18" charset="0"/>
          </a:endParaRPr>
        </a:p>
      </dsp:txBody>
      <dsp:txXfrm>
        <a:off x="0" y="1772"/>
        <a:ext cx="6602692" cy="797646"/>
      </dsp:txXfrm>
    </dsp:sp>
    <dsp:sp modelId="{4D8EB99D-746A-423D-8D88-A9F89D7F6533}">
      <dsp:nvSpPr>
        <dsp:cNvPr id="0" name=""/>
        <dsp:cNvSpPr/>
      </dsp:nvSpPr>
      <dsp:spPr>
        <a:xfrm>
          <a:off x="0" y="799419"/>
          <a:ext cx="6602692"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BCE8C-FE0F-4280-956C-DB258169FAFC}">
      <dsp:nvSpPr>
        <dsp:cNvPr id="0" name=""/>
        <dsp:cNvSpPr/>
      </dsp:nvSpPr>
      <dsp:spPr>
        <a:xfrm>
          <a:off x="0" y="799419"/>
          <a:ext cx="6596244" cy="1715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Georgia" panose="02040502050405020303" pitchFamily="18" charset="0"/>
            </a:rPr>
            <a:t>Coined the term </a:t>
          </a:r>
          <a:r>
            <a:rPr lang="en-US" sz="1600" b="1" kern="1200" dirty="0" smtClean="0">
              <a:latin typeface="Georgia" panose="02040502050405020303" pitchFamily="18" charset="0"/>
            </a:rPr>
            <a:t>“survival of the fittest.” </a:t>
          </a:r>
          <a:r>
            <a:rPr lang="en-US" sz="1600" kern="1200" dirty="0" smtClean="0">
              <a:latin typeface="Georgia" panose="02040502050405020303" pitchFamily="18" charset="0"/>
            </a:rPr>
            <a:t>Societies are evolving from a lower form (“barbarian”) to higher (“civilized”) forms. As generations pass, </a:t>
          </a:r>
          <a:r>
            <a:rPr lang="en-US" sz="1600" b="1" kern="1200" dirty="0" smtClean="0">
              <a:latin typeface="Georgia" panose="02040502050405020303" pitchFamily="18" charset="0"/>
            </a:rPr>
            <a:t>a society’s most capable and intelligent members (“the fittest”) survive, while the less capable die out.</a:t>
          </a:r>
          <a:r>
            <a:rPr lang="en-US" sz="1600" kern="1200" dirty="0" smtClean="0">
              <a:latin typeface="Georgia" panose="02040502050405020303" pitchFamily="18" charset="0"/>
            </a:rPr>
            <a:t> These fittest members produce a more advanced society—unless misguided do-gooders get in the way and help the less fit (the lower classes) survive.</a:t>
          </a:r>
          <a:endParaRPr lang="en-US" sz="1600" kern="1200" dirty="0">
            <a:latin typeface="Georgia" panose="02040502050405020303" pitchFamily="18" charset="0"/>
          </a:endParaRPr>
        </a:p>
      </dsp:txBody>
      <dsp:txXfrm>
        <a:off x="0" y="799419"/>
        <a:ext cx="6596244" cy="1715881"/>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BCE41-41F1-4CAE-B1FA-5E5B4F1BDD35}">
      <dsp:nvSpPr>
        <dsp:cNvPr id="0" name=""/>
        <dsp:cNvSpPr/>
      </dsp:nvSpPr>
      <dsp:spPr>
        <a:xfrm>
          <a:off x="0" y="0"/>
          <a:ext cx="9784041"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0ED4C7-68B3-4B6A-9384-D8BF571B3A79}">
      <dsp:nvSpPr>
        <dsp:cNvPr id="0" name=""/>
        <dsp:cNvSpPr/>
      </dsp:nvSpPr>
      <dsp:spPr>
        <a:xfrm>
          <a:off x="0" y="0"/>
          <a:ext cx="9784041" cy="683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Georgia" panose="02040502050405020303" pitchFamily="18" charset="0"/>
            </a:rPr>
            <a:t>Spencer called this principle the survival of the fittest. Although Spencer coined this phrase, it usually is credited to his contemporary, Charles Darwin. </a:t>
          </a:r>
          <a:endParaRPr lang="en-US" sz="1600" kern="1200" dirty="0"/>
        </a:p>
      </dsp:txBody>
      <dsp:txXfrm>
        <a:off x="0" y="0"/>
        <a:ext cx="9784041" cy="683153"/>
      </dsp:txXfrm>
    </dsp:sp>
    <dsp:sp modelId="{F4FDED6F-8A9A-487C-94F7-DC3A85577A35}">
      <dsp:nvSpPr>
        <dsp:cNvPr id="0" name=""/>
        <dsp:cNvSpPr/>
      </dsp:nvSpPr>
      <dsp:spPr>
        <a:xfrm>
          <a:off x="0" y="683153"/>
          <a:ext cx="9784041"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9E0442-2C91-4DA0-AD61-05261AB720DC}">
      <dsp:nvSpPr>
        <dsp:cNvPr id="0" name=""/>
        <dsp:cNvSpPr/>
      </dsp:nvSpPr>
      <dsp:spPr>
        <a:xfrm>
          <a:off x="0" y="683153"/>
          <a:ext cx="9784041" cy="683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latin typeface="Georgia" panose="02040502050405020303" pitchFamily="18" charset="0"/>
            </a:rPr>
            <a:t>He  proposed that </a:t>
          </a:r>
          <a:r>
            <a:rPr lang="en-US" sz="1600" b="1" kern="1200" dirty="0" smtClean="0">
              <a:latin typeface="Georgia" panose="02040502050405020303" pitchFamily="18" charset="0"/>
            </a:rPr>
            <a:t>societies evolve over time as the fittest adapt to their environment,</a:t>
          </a:r>
          <a:r>
            <a:rPr lang="en-US" sz="1600" kern="1200" dirty="0" smtClean="0">
              <a:latin typeface="Georgia" panose="02040502050405020303" pitchFamily="18" charset="0"/>
            </a:rPr>
            <a:t> Darwin applied this idea to organisms. Because Darwin is better known, Spencer’s idea is called Social Darwinism. </a:t>
          </a:r>
          <a:endParaRPr lang="en-US" sz="1600" kern="1200" dirty="0">
            <a:latin typeface="Georgia" panose="02040502050405020303" pitchFamily="18" charset="0"/>
          </a:endParaRPr>
        </a:p>
      </dsp:txBody>
      <dsp:txXfrm>
        <a:off x="0" y="683153"/>
        <a:ext cx="9784041" cy="683153"/>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82251-A586-4A86-AA75-768F51E46581}">
      <dsp:nvSpPr>
        <dsp:cNvPr id="0" name=""/>
        <dsp:cNvSpPr/>
      </dsp:nvSpPr>
      <dsp:spPr>
        <a:xfrm>
          <a:off x="0" y="0"/>
          <a:ext cx="9940364"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364237-FD8B-49C6-B2DD-F7699049B52B}">
      <dsp:nvSpPr>
        <dsp:cNvPr id="0" name=""/>
        <dsp:cNvSpPr/>
      </dsp:nvSpPr>
      <dsp:spPr>
        <a:xfrm>
          <a:off x="0" y="0"/>
          <a:ext cx="9940364" cy="94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cs typeface="Times New Roman" panose="02020603050405020304" pitchFamily="18" charset="0"/>
            </a:rPr>
            <a:t>Charles Darwin’s notion of survival of the fittest - those species of animals best adapted to the environment survived and prospered, whereas those poorly adapted died out.</a:t>
          </a:r>
          <a:endParaRPr lang="en-US" sz="2000" kern="1200" dirty="0">
            <a:latin typeface="Georgia" panose="02040502050405020303" pitchFamily="18" charset="0"/>
            <a:cs typeface="Times New Roman" panose="02020603050405020304" pitchFamily="18" charset="0"/>
          </a:endParaRPr>
        </a:p>
      </dsp:txBody>
      <dsp:txXfrm>
        <a:off x="0" y="0"/>
        <a:ext cx="9940364" cy="941615"/>
      </dsp:txXfrm>
    </dsp:sp>
    <dsp:sp modelId="{1A1FF87A-D5D6-4CA4-AC74-EC518168346D}">
      <dsp:nvSpPr>
        <dsp:cNvPr id="0" name=""/>
        <dsp:cNvSpPr/>
      </dsp:nvSpPr>
      <dsp:spPr>
        <a:xfrm>
          <a:off x="0" y="941615"/>
          <a:ext cx="9940364"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19F070-35DD-4C13-AB99-91ADB24C41C0}">
      <dsp:nvSpPr>
        <dsp:cNvPr id="0" name=""/>
        <dsp:cNvSpPr/>
      </dsp:nvSpPr>
      <dsp:spPr>
        <a:xfrm>
          <a:off x="0" y="941615"/>
          <a:ext cx="9940364" cy="94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latin typeface="Georgia" panose="02040502050405020303" pitchFamily="18" charset="0"/>
              <a:cs typeface="Times New Roman" panose="02020603050405020304" pitchFamily="18" charset="0"/>
            </a:rPr>
            <a:t>Spencer reasoned that people who could not successfully compete in modern society were poorly adapted to their environment and were therefore inferior. </a:t>
          </a:r>
          <a:r>
            <a:rPr lang="en-US" sz="2000" kern="1200" dirty="0" smtClean="0">
              <a:latin typeface="Georgia" panose="02040502050405020303" pitchFamily="18" charset="0"/>
            </a:rPr>
            <a:t>Spencer thought that </a:t>
          </a:r>
          <a:r>
            <a:rPr lang="en-US" sz="2000" b="1" kern="1200" dirty="0" smtClean="0">
              <a:latin typeface="Georgia" panose="02040502050405020303" pitchFamily="18" charset="0"/>
            </a:rPr>
            <a:t>helping the poor was wrong,</a:t>
          </a:r>
          <a:r>
            <a:rPr lang="en-US" sz="2000" kern="1200" dirty="0" smtClean="0">
              <a:latin typeface="Georgia" panose="02040502050405020303" pitchFamily="18" charset="0"/>
            </a:rPr>
            <a:t> that this merely helped the “less fit” survive.</a:t>
          </a:r>
          <a:endParaRPr lang="en-US" sz="2000" kern="1200" dirty="0">
            <a:latin typeface="Georgia" panose="02040502050405020303" pitchFamily="18" charset="0"/>
            <a:cs typeface="Times New Roman" panose="02020603050405020304" pitchFamily="18" charset="0"/>
          </a:endParaRPr>
        </a:p>
      </dsp:txBody>
      <dsp:txXfrm>
        <a:off x="0" y="941615"/>
        <a:ext cx="9940364" cy="94161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2.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0.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DA1C6-E909-4FF6-97FD-15999EC829CA}" type="datetimeFigureOut">
              <a:rPr lang="en-US" smtClean="0"/>
              <a:t>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46C4B-939C-45B6-B152-3B76D85C5FBF}" type="slidenum">
              <a:rPr lang="en-US" smtClean="0"/>
              <a:t>‹#›</a:t>
            </a:fld>
            <a:endParaRPr lang="en-US"/>
          </a:p>
        </p:txBody>
      </p:sp>
    </p:spTree>
    <p:extLst>
      <p:ext uri="{BB962C8B-B14F-4D97-AF65-F5344CB8AC3E}">
        <p14:creationId xmlns:p14="http://schemas.microsoft.com/office/powerpoint/2010/main" val="353055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D75CCD-631D-4DBC-89CF-E8B5587958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431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146C4B-939C-45B6-B152-3B76D85C5FBF}" type="slidenum">
              <a:rPr lang="en-US" smtClean="0"/>
              <a:t>45</a:t>
            </a:fld>
            <a:endParaRPr lang="en-US"/>
          </a:p>
        </p:txBody>
      </p:sp>
    </p:spTree>
    <p:extLst>
      <p:ext uri="{BB962C8B-B14F-4D97-AF65-F5344CB8AC3E}">
        <p14:creationId xmlns:p14="http://schemas.microsoft.com/office/powerpoint/2010/main" val="4092081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the 18th century, French economists became upset with taxes and subsidies that were being imposed on their businesses. They believed that governments should leave the individual businesses alone, except when social liberties were infringed upon. In the 19th century, this philosophy became mainstream in the U.S. It wasn't long after this that the 'free market' approach started to display problems, such as large gaps in distribution of wealth, poor treatment of workers, and lack of safety in the workplace. By the mid-19th century, governments in most advanced countries became more involved in protecting and representing the safety and concerns of workers and the general population. This was the beginning of many of the factory laws and consumer protection laws that are being established and modified today.</a:t>
            </a:r>
          </a:p>
          <a:p>
            <a:endParaRPr lang="en-US" dirty="0"/>
          </a:p>
        </p:txBody>
      </p:sp>
      <p:sp>
        <p:nvSpPr>
          <p:cNvPr id="4" name="Slide Number Placeholder 3"/>
          <p:cNvSpPr>
            <a:spLocks noGrp="1"/>
          </p:cNvSpPr>
          <p:nvPr>
            <p:ph type="sldNum" sz="quarter" idx="10"/>
          </p:nvPr>
        </p:nvSpPr>
        <p:spPr/>
        <p:txBody>
          <a:bodyPr/>
          <a:lstStyle/>
          <a:p>
            <a:fld id="{0E146C4B-939C-45B6-B152-3B76D85C5FBF}" type="slidenum">
              <a:rPr lang="en-US" smtClean="0"/>
              <a:t>46</a:t>
            </a:fld>
            <a:endParaRPr lang="en-US"/>
          </a:p>
        </p:txBody>
      </p:sp>
    </p:spTree>
    <p:extLst>
      <p:ext uri="{BB962C8B-B14F-4D97-AF65-F5344CB8AC3E}">
        <p14:creationId xmlns:p14="http://schemas.microsoft.com/office/powerpoint/2010/main" val="1563254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https://www.iasgurukul.com/Sociology-study-material-2.pdf</a:t>
            </a:r>
            <a:endParaRPr lang="en-US" dirty="0"/>
          </a:p>
        </p:txBody>
      </p:sp>
      <p:sp>
        <p:nvSpPr>
          <p:cNvPr id="4" name="Slide Number Placeholder 3"/>
          <p:cNvSpPr>
            <a:spLocks noGrp="1"/>
          </p:cNvSpPr>
          <p:nvPr>
            <p:ph type="sldNum" sz="quarter" idx="10"/>
          </p:nvPr>
        </p:nvSpPr>
        <p:spPr/>
        <p:txBody>
          <a:bodyPr/>
          <a:lstStyle/>
          <a:p>
            <a:fld id="{A442CE84-95F7-4E57-9CB0-F0F05B07B801}" type="slidenum">
              <a:rPr lang="en-US" smtClean="0"/>
              <a:t>9</a:t>
            </a:fld>
            <a:endParaRPr lang="en-US"/>
          </a:p>
        </p:txBody>
      </p:sp>
    </p:spTree>
    <p:extLst>
      <p:ext uri="{BB962C8B-B14F-4D97-AF65-F5344CB8AC3E}">
        <p14:creationId xmlns:p14="http://schemas.microsoft.com/office/powerpoint/2010/main" val="916163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146C4B-939C-45B6-B152-3B76D85C5FBF}" type="slidenum">
              <a:rPr lang="en-US" smtClean="0"/>
              <a:t>11</a:t>
            </a:fld>
            <a:endParaRPr lang="en-US"/>
          </a:p>
        </p:txBody>
      </p:sp>
    </p:spTree>
    <p:extLst>
      <p:ext uri="{BB962C8B-B14F-4D97-AF65-F5344CB8AC3E}">
        <p14:creationId xmlns:p14="http://schemas.microsoft.com/office/powerpoint/2010/main" val="3285536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146C4B-939C-45B6-B152-3B76D85C5FBF}" type="slidenum">
              <a:rPr lang="en-US" smtClean="0"/>
              <a:t>15</a:t>
            </a:fld>
            <a:endParaRPr lang="en-US"/>
          </a:p>
        </p:txBody>
      </p:sp>
    </p:spTree>
    <p:extLst>
      <p:ext uri="{BB962C8B-B14F-4D97-AF65-F5344CB8AC3E}">
        <p14:creationId xmlns:p14="http://schemas.microsoft.com/office/powerpoint/2010/main" val="158349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With traditional answers failing, the next step was to apply the scientific method to questions about social life. The result was the birth of sociology.</a:t>
            </a:r>
          </a:p>
          <a:p>
            <a:endParaRPr lang="en-US" dirty="0"/>
          </a:p>
        </p:txBody>
      </p:sp>
      <p:sp>
        <p:nvSpPr>
          <p:cNvPr id="4" name="Slide Number Placeholder 3"/>
          <p:cNvSpPr>
            <a:spLocks noGrp="1"/>
          </p:cNvSpPr>
          <p:nvPr>
            <p:ph type="sldNum" sz="quarter" idx="10"/>
          </p:nvPr>
        </p:nvSpPr>
        <p:spPr/>
        <p:txBody>
          <a:bodyPr/>
          <a:lstStyle/>
          <a:p>
            <a:fld id="{A442CE84-95F7-4E57-9CB0-F0F05B07B801}" type="slidenum">
              <a:rPr lang="en-US" smtClean="0"/>
              <a:t>25</a:t>
            </a:fld>
            <a:endParaRPr lang="en-US"/>
          </a:p>
        </p:txBody>
      </p:sp>
    </p:spTree>
    <p:extLst>
      <p:ext uri="{BB962C8B-B14F-4D97-AF65-F5344CB8AC3E}">
        <p14:creationId xmlns:p14="http://schemas.microsoft.com/office/powerpoint/2010/main" val="2579192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communist society – i.e., a society in which private property, profit, and inequality would be eliminated and thus no one class (e.g., slave-owners, feudal lords, capitalists) would control the means of production (slaves, land, capital) – there would be no more tensions and contradictions to resolve. Hence the dialectic of history (dialectical materialism) would come to a stop.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E146C4B-939C-45B6-B152-3B76D85C5FBF}" type="slidenum">
              <a:rPr lang="en-US" smtClean="0"/>
              <a:t>37</a:t>
            </a:fld>
            <a:endParaRPr lang="en-US"/>
          </a:p>
        </p:txBody>
      </p:sp>
    </p:spTree>
    <p:extLst>
      <p:ext uri="{BB962C8B-B14F-4D97-AF65-F5344CB8AC3E}">
        <p14:creationId xmlns:p14="http://schemas.microsoft.com/office/powerpoint/2010/main" val="361753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146C4B-939C-45B6-B152-3B76D85C5FBF}" type="slidenum">
              <a:rPr lang="en-US" smtClean="0"/>
              <a:t>38</a:t>
            </a:fld>
            <a:endParaRPr lang="en-US"/>
          </a:p>
        </p:txBody>
      </p:sp>
    </p:spTree>
    <p:extLst>
      <p:ext uri="{BB962C8B-B14F-4D97-AF65-F5344CB8AC3E}">
        <p14:creationId xmlns:p14="http://schemas.microsoft.com/office/powerpoint/2010/main" val="76020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40</a:t>
            </a:fld>
            <a:endParaRPr lang="en-US"/>
          </a:p>
        </p:txBody>
      </p:sp>
    </p:spTree>
    <p:extLst>
      <p:ext uri="{BB962C8B-B14F-4D97-AF65-F5344CB8AC3E}">
        <p14:creationId xmlns:p14="http://schemas.microsoft.com/office/powerpoint/2010/main" val="294633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Solidarity is an awareness of shared interests, objectives, standards, and sympathies creating a psychological sense of unity of groups or classes</a:t>
            </a:r>
          </a:p>
          <a:p>
            <a:endParaRPr lang="en-US" dirty="0"/>
          </a:p>
        </p:txBody>
      </p:sp>
      <p:sp>
        <p:nvSpPr>
          <p:cNvPr id="4" name="Slide Number Placeholder 3"/>
          <p:cNvSpPr>
            <a:spLocks noGrp="1"/>
          </p:cNvSpPr>
          <p:nvPr>
            <p:ph type="sldNum" sz="quarter" idx="10"/>
          </p:nvPr>
        </p:nvSpPr>
        <p:spPr/>
        <p:txBody>
          <a:bodyPr/>
          <a:lstStyle/>
          <a:p>
            <a:fld id="{0E146C4B-939C-45B6-B152-3B76D85C5FBF}" type="slidenum">
              <a:rPr lang="en-US" smtClean="0"/>
              <a:t>41</a:t>
            </a:fld>
            <a:endParaRPr lang="en-US"/>
          </a:p>
        </p:txBody>
      </p:sp>
    </p:spTree>
    <p:extLst>
      <p:ext uri="{BB962C8B-B14F-4D97-AF65-F5344CB8AC3E}">
        <p14:creationId xmlns:p14="http://schemas.microsoft.com/office/powerpoint/2010/main" val="1863601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94CBF95-92C7-48EE-86A2-33B5638B4C14}"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A981C-1AE8-41BA-BC96-0D7E10B3BD0D}" type="slidenum">
              <a:rPr lang="en-US" smtClean="0"/>
              <a:t>‹#›</a:t>
            </a:fld>
            <a:endParaRPr lang="en-US"/>
          </a:p>
        </p:txBody>
      </p:sp>
    </p:spTree>
    <p:extLst>
      <p:ext uri="{BB962C8B-B14F-4D97-AF65-F5344CB8AC3E}">
        <p14:creationId xmlns:p14="http://schemas.microsoft.com/office/powerpoint/2010/main" val="1899134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4CBF95-92C7-48EE-86A2-33B5638B4C14}"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A981C-1AE8-41BA-BC96-0D7E10B3BD0D}" type="slidenum">
              <a:rPr lang="en-US" smtClean="0"/>
              <a:t>‹#›</a:t>
            </a:fld>
            <a:endParaRPr lang="en-US"/>
          </a:p>
        </p:txBody>
      </p:sp>
    </p:spTree>
    <p:extLst>
      <p:ext uri="{BB962C8B-B14F-4D97-AF65-F5344CB8AC3E}">
        <p14:creationId xmlns:p14="http://schemas.microsoft.com/office/powerpoint/2010/main" val="2098781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4CBF95-92C7-48EE-86A2-33B5638B4C14}"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A981C-1AE8-41BA-BC96-0D7E10B3BD0D}" type="slidenum">
              <a:rPr lang="en-US" smtClean="0"/>
              <a:t>‹#›</a:t>
            </a:fld>
            <a:endParaRPr lang="en-US"/>
          </a:p>
        </p:txBody>
      </p:sp>
    </p:spTree>
    <p:extLst>
      <p:ext uri="{BB962C8B-B14F-4D97-AF65-F5344CB8AC3E}">
        <p14:creationId xmlns:p14="http://schemas.microsoft.com/office/powerpoint/2010/main" val="736087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228600"/>
            <a:ext cx="109728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609600" y="5368160"/>
            <a:ext cx="109728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125292" y="6172201"/>
            <a:ext cx="1146048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2/3/2025</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6376790"/>
            <a:ext cx="1224000" cy="279915"/>
          </a:xfrm>
          <a:prstGeom prst="rect">
            <a:avLst/>
          </a:prstGeom>
        </p:spPr>
      </p:pic>
      <p:sp>
        <p:nvSpPr>
          <p:cNvPr id="13" name="TextBox 12"/>
          <p:cNvSpPr txBox="1"/>
          <p:nvPr userDrawn="1"/>
        </p:nvSpPr>
        <p:spPr>
          <a:xfrm>
            <a:off x="2133600" y="6429346"/>
            <a:ext cx="95504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2017, 2014 Pearson Education, Inc. All Rights Reserved</a:t>
            </a:r>
          </a:p>
        </p:txBody>
      </p:sp>
    </p:spTree>
    <p:extLst>
      <p:ext uri="{BB962C8B-B14F-4D97-AF65-F5344CB8AC3E}">
        <p14:creationId xmlns:p14="http://schemas.microsoft.com/office/powerpoint/2010/main" val="387298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4CBF95-92C7-48EE-86A2-33B5638B4C14}"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A981C-1AE8-41BA-BC96-0D7E10B3BD0D}" type="slidenum">
              <a:rPr lang="en-US" smtClean="0"/>
              <a:t>‹#›</a:t>
            </a:fld>
            <a:endParaRPr lang="en-US"/>
          </a:p>
        </p:txBody>
      </p:sp>
    </p:spTree>
    <p:extLst>
      <p:ext uri="{BB962C8B-B14F-4D97-AF65-F5344CB8AC3E}">
        <p14:creationId xmlns:p14="http://schemas.microsoft.com/office/powerpoint/2010/main" val="254851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4CBF95-92C7-48EE-86A2-33B5638B4C14}"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A981C-1AE8-41BA-BC96-0D7E10B3BD0D}" type="slidenum">
              <a:rPr lang="en-US" smtClean="0"/>
              <a:t>‹#›</a:t>
            </a:fld>
            <a:endParaRPr lang="en-US"/>
          </a:p>
        </p:txBody>
      </p:sp>
    </p:spTree>
    <p:extLst>
      <p:ext uri="{BB962C8B-B14F-4D97-AF65-F5344CB8AC3E}">
        <p14:creationId xmlns:p14="http://schemas.microsoft.com/office/powerpoint/2010/main" val="38815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4CBF95-92C7-48EE-86A2-33B5638B4C14}"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A981C-1AE8-41BA-BC96-0D7E10B3BD0D}" type="slidenum">
              <a:rPr lang="en-US" smtClean="0"/>
              <a:t>‹#›</a:t>
            </a:fld>
            <a:endParaRPr lang="en-US"/>
          </a:p>
        </p:txBody>
      </p:sp>
    </p:spTree>
    <p:extLst>
      <p:ext uri="{BB962C8B-B14F-4D97-AF65-F5344CB8AC3E}">
        <p14:creationId xmlns:p14="http://schemas.microsoft.com/office/powerpoint/2010/main" val="295827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94CBF95-92C7-48EE-86A2-33B5638B4C14}" type="datetimeFigureOut">
              <a:rPr lang="en-US" smtClean="0"/>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A981C-1AE8-41BA-BC96-0D7E10B3BD0D}" type="slidenum">
              <a:rPr lang="en-US" smtClean="0"/>
              <a:t>‹#›</a:t>
            </a:fld>
            <a:endParaRPr lang="en-US"/>
          </a:p>
        </p:txBody>
      </p:sp>
    </p:spTree>
    <p:extLst>
      <p:ext uri="{BB962C8B-B14F-4D97-AF65-F5344CB8AC3E}">
        <p14:creationId xmlns:p14="http://schemas.microsoft.com/office/powerpoint/2010/main" val="1815503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94CBF95-92C7-48EE-86A2-33B5638B4C14}" type="datetimeFigureOut">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A981C-1AE8-41BA-BC96-0D7E10B3BD0D}" type="slidenum">
              <a:rPr lang="en-US" smtClean="0"/>
              <a:t>‹#›</a:t>
            </a:fld>
            <a:endParaRPr lang="en-US"/>
          </a:p>
        </p:txBody>
      </p:sp>
    </p:spTree>
    <p:extLst>
      <p:ext uri="{BB962C8B-B14F-4D97-AF65-F5344CB8AC3E}">
        <p14:creationId xmlns:p14="http://schemas.microsoft.com/office/powerpoint/2010/main" val="1155895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4CBF95-92C7-48EE-86A2-33B5638B4C14}" type="datetimeFigureOut">
              <a:rPr lang="en-US" smtClean="0"/>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A981C-1AE8-41BA-BC96-0D7E10B3BD0D}" type="slidenum">
              <a:rPr lang="en-US" smtClean="0"/>
              <a:t>‹#›</a:t>
            </a:fld>
            <a:endParaRPr lang="en-US"/>
          </a:p>
        </p:txBody>
      </p:sp>
    </p:spTree>
    <p:extLst>
      <p:ext uri="{BB962C8B-B14F-4D97-AF65-F5344CB8AC3E}">
        <p14:creationId xmlns:p14="http://schemas.microsoft.com/office/powerpoint/2010/main" val="3134430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94CBF95-92C7-48EE-86A2-33B5638B4C14}"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A981C-1AE8-41BA-BC96-0D7E10B3BD0D}" type="slidenum">
              <a:rPr lang="en-US" smtClean="0"/>
              <a:t>‹#›</a:t>
            </a:fld>
            <a:endParaRPr lang="en-US"/>
          </a:p>
        </p:txBody>
      </p:sp>
    </p:spTree>
    <p:extLst>
      <p:ext uri="{BB962C8B-B14F-4D97-AF65-F5344CB8AC3E}">
        <p14:creationId xmlns:p14="http://schemas.microsoft.com/office/powerpoint/2010/main" val="1866076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94CBF95-92C7-48EE-86A2-33B5638B4C14}"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A981C-1AE8-41BA-BC96-0D7E10B3BD0D}" type="slidenum">
              <a:rPr lang="en-US" smtClean="0"/>
              <a:t>‹#›</a:t>
            </a:fld>
            <a:endParaRPr lang="en-US"/>
          </a:p>
        </p:txBody>
      </p:sp>
    </p:spTree>
    <p:extLst>
      <p:ext uri="{BB962C8B-B14F-4D97-AF65-F5344CB8AC3E}">
        <p14:creationId xmlns:p14="http://schemas.microsoft.com/office/powerpoint/2010/main" val="1659187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CBF95-92C7-48EE-86A2-33B5638B4C14}" type="datetimeFigureOut">
              <a:rPr lang="en-US" smtClean="0"/>
              <a:t>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A981C-1AE8-41BA-BC96-0D7E10B3BD0D}" type="slidenum">
              <a:rPr lang="en-US" smtClean="0"/>
              <a:t>‹#›</a:t>
            </a:fld>
            <a:endParaRPr lang="en-US"/>
          </a:p>
        </p:txBody>
      </p:sp>
    </p:spTree>
    <p:extLst>
      <p:ext uri="{BB962C8B-B14F-4D97-AF65-F5344CB8AC3E}">
        <p14:creationId xmlns:p14="http://schemas.microsoft.com/office/powerpoint/2010/main" val="1097807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2.jp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8.xml"/><Relationship Id="rId13" Type="http://schemas.openxmlformats.org/officeDocument/2006/relationships/diagramLayout" Target="../diagrams/layout19.xml"/><Relationship Id="rId18" Type="http://schemas.openxmlformats.org/officeDocument/2006/relationships/diagramLayout" Target="../diagrams/layout20.xml"/><Relationship Id="rId3" Type="http://schemas.openxmlformats.org/officeDocument/2006/relationships/diagramLayout" Target="../diagrams/layout17.xml"/><Relationship Id="rId21" Type="http://schemas.microsoft.com/office/2007/relationships/diagramDrawing" Target="../diagrams/drawing20.xml"/><Relationship Id="rId7" Type="http://schemas.openxmlformats.org/officeDocument/2006/relationships/diagramData" Target="../diagrams/data18.xml"/><Relationship Id="rId12" Type="http://schemas.openxmlformats.org/officeDocument/2006/relationships/diagramData" Target="../diagrams/data19.xml"/><Relationship Id="rId17" Type="http://schemas.openxmlformats.org/officeDocument/2006/relationships/diagramData" Target="../diagrams/data20.xml"/><Relationship Id="rId2" Type="http://schemas.openxmlformats.org/officeDocument/2006/relationships/diagramData" Target="../diagrams/data17.xml"/><Relationship Id="rId16" Type="http://schemas.microsoft.com/office/2007/relationships/diagramDrawing" Target="../diagrams/drawing19.xml"/><Relationship Id="rId20" Type="http://schemas.openxmlformats.org/officeDocument/2006/relationships/diagramColors" Target="../diagrams/colors20.xml"/><Relationship Id="rId1" Type="http://schemas.openxmlformats.org/officeDocument/2006/relationships/slideLayout" Target="../slideLayouts/slideLayout7.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5" Type="http://schemas.openxmlformats.org/officeDocument/2006/relationships/diagramColors" Target="../diagrams/colors19.xml"/><Relationship Id="rId10" Type="http://schemas.openxmlformats.org/officeDocument/2006/relationships/diagramColors" Target="../diagrams/colors18.xml"/><Relationship Id="rId19" Type="http://schemas.openxmlformats.org/officeDocument/2006/relationships/diagramQuickStyle" Target="../diagrams/quickStyle20.xml"/><Relationship Id="rId4" Type="http://schemas.openxmlformats.org/officeDocument/2006/relationships/diagramQuickStyle" Target="../diagrams/quickStyle17.xml"/><Relationship Id="rId9" Type="http://schemas.openxmlformats.org/officeDocument/2006/relationships/diagramQuickStyle" Target="../diagrams/quickStyle18.xml"/><Relationship Id="rId14" Type="http://schemas.openxmlformats.org/officeDocument/2006/relationships/diagramQuickStyle" Target="../diagrams/quickStyle19.xml"/></Relationships>
</file>

<file path=ppt/slides/_rels/slide1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10" Type="http://schemas.openxmlformats.org/officeDocument/2006/relationships/image" Target="../media/image13.png"/><Relationship Id="rId4" Type="http://schemas.openxmlformats.org/officeDocument/2006/relationships/diagramLayout" Target="../diagrams/layout21.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Layout" Target="../diagrams/layout25.xml"/><Relationship Id="rId7" Type="http://schemas.openxmlformats.org/officeDocument/2006/relationships/image" Target="../media/image16.png"/><Relationship Id="rId12" Type="http://schemas.microsoft.com/office/2007/relationships/diagramDrawing" Target="../diagrams/drawing26.xml"/><Relationship Id="rId2" Type="http://schemas.openxmlformats.org/officeDocument/2006/relationships/diagramData" Target="../diagrams/data25.xml"/><Relationship Id="rId1" Type="http://schemas.openxmlformats.org/officeDocument/2006/relationships/slideLayout" Target="../slideLayouts/slideLayout7.xml"/><Relationship Id="rId6" Type="http://schemas.microsoft.com/office/2007/relationships/diagramDrawing" Target="../diagrams/drawing25.xml"/><Relationship Id="rId11" Type="http://schemas.openxmlformats.org/officeDocument/2006/relationships/diagramColors" Target="../diagrams/colors26.xml"/><Relationship Id="rId5" Type="http://schemas.openxmlformats.org/officeDocument/2006/relationships/diagramColors" Target="../diagrams/colors25.xml"/><Relationship Id="rId10" Type="http://schemas.openxmlformats.org/officeDocument/2006/relationships/diagramQuickStyle" Target="../diagrams/quickStyle26.xml"/><Relationship Id="rId4" Type="http://schemas.openxmlformats.org/officeDocument/2006/relationships/diagramQuickStyle" Target="../diagrams/quickStyle25.xml"/><Relationship Id="rId9" Type="http://schemas.openxmlformats.org/officeDocument/2006/relationships/diagramLayout" Target="../diagrams/layout26.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8.xml"/><Relationship Id="rId13" Type="http://schemas.openxmlformats.org/officeDocument/2006/relationships/diagramData" Target="../diagrams/data29.xml"/><Relationship Id="rId18" Type="http://schemas.openxmlformats.org/officeDocument/2006/relationships/diagramData" Target="../diagrams/data30.xml"/><Relationship Id="rId3" Type="http://schemas.openxmlformats.org/officeDocument/2006/relationships/diagramData" Target="../diagrams/data27.xml"/><Relationship Id="rId21" Type="http://schemas.openxmlformats.org/officeDocument/2006/relationships/diagramColors" Target="../diagrams/colors30.xml"/><Relationship Id="rId7" Type="http://schemas.microsoft.com/office/2007/relationships/diagramDrawing" Target="../diagrams/drawing27.xml"/><Relationship Id="rId12" Type="http://schemas.microsoft.com/office/2007/relationships/diagramDrawing" Target="../diagrams/drawing28.xml"/><Relationship Id="rId17" Type="http://schemas.microsoft.com/office/2007/relationships/diagramDrawing" Target="../diagrams/drawing29.xml"/><Relationship Id="rId2" Type="http://schemas.openxmlformats.org/officeDocument/2006/relationships/notesSlide" Target="../notesSlides/notesSlide4.xml"/><Relationship Id="rId16" Type="http://schemas.openxmlformats.org/officeDocument/2006/relationships/diagramColors" Target="../diagrams/colors29.xml"/><Relationship Id="rId20" Type="http://schemas.openxmlformats.org/officeDocument/2006/relationships/diagramQuickStyle" Target="../diagrams/quickStyle30.xml"/><Relationship Id="rId1" Type="http://schemas.openxmlformats.org/officeDocument/2006/relationships/slideLayout" Target="../slideLayouts/slideLayout7.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5" Type="http://schemas.openxmlformats.org/officeDocument/2006/relationships/diagramQuickStyle" Target="../diagrams/quickStyle29.xml"/><Relationship Id="rId10" Type="http://schemas.openxmlformats.org/officeDocument/2006/relationships/diagramQuickStyle" Target="../diagrams/quickStyle28.xml"/><Relationship Id="rId19" Type="http://schemas.openxmlformats.org/officeDocument/2006/relationships/diagramLayout" Target="../diagrams/layout30.xml"/><Relationship Id="rId4" Type="http://schemas.openxmlformats.org/officeDocument/2006/relationships/diagramLayout" Target="../diagrams/layout27.xml"/><Relationship Id="rId9" Type="http://schemas.openxmlformats.org/officeDocument/2006/relationships/diagramLayout" Target="../diagrams/layout28.xml"/><Relationship Id="rId14" Type="http://schemas.openxmlformats.org/officeDocument/2006/relationships/diagramLayout" Target="../diagrams/layout29.xml"/><Relationship Id="rId22" Type="http://schemas.microsoft.com/office/2007/relationships/diagramDrawing" Target="../diagrams/drawing30.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2.xml"/><Relationship Id="rId13" Type="http://schemas.openxmlformats.org/officeDocument/2006/relationships/diagramLayout" Target="../diagrams/layout33.xml"/><Relationship Id="rId3" Type="http://schemas.openxmlformats.org/officeDocument/2006/relationships/diagramLayout" Target="../diagrams/layout31.xml"/><Relationship Id="rId7" Type="http://schemas.openxmlformats.org/officeDocument/2006/relationships/diagramData" Target="../diagrams/data32.xml"/><Relationship Id="rId12" Type="http://schemas.openxmlformats.org/officeDocument/2006/relationships/diagramData" Target="../diagrams/data33.xml"/><Relationship Id="rId17" Type="http://schemas.openxmlformats.org/officeDocument/2006/relationships/image" Target="../media/image17.jpeg"/><Relationship Id="rId2" Type="http://schemas.openxmlformats.org/officeDocument/2006/relationships/diagramData" Target="../diagrams/data31.xml"/><Relationship Id="rId16" Type="http://schemas.microsoft.com/office/2007/relationships/diagramDrawing" Target="../diagrams/drawing33.xml"/><Relationship Id="rId1" Type="http://schemas.openxmlformats.org/officeDocument/2006/relationships/slideLayout" Target="../slideLayouts/slideLayout7.xml"/><Relationship Id="rId6" Type="http://schemas.microsoft.com/office/2007/relationships/diagramDrawing" Target="../diagrams/drawing31.xml"/><Relationship Id="rId11" Type="http://schemas.microsoft.com/office/2007/relationships/diagramDrawing" Target="../diagrams/drawing32.xml"/><Relationship Id="rId5" Type="http://schemas.openxmlformats.org/officeDocument/2006/relationships/diagramColors" Target="../diagrams/colors31.xml"/><Relationship Id="rId15" Type="http://schemas.openxmlformats.org/officeDocument/2006/relationships/diagramColors" Target="../diagrams/colors33.xml"/><Relationship Id="rId10" Type="http://schemas.openxmlformats.org/officeDocument/2006/relationships/diagramColors" Target="../diagrams/colors32.xml"/><Relationship Id="rId4" Type="http://schemas.openxmlformats.org/officeDocument/2006/relationships/diagramQuickStyle" Target="../diagrams/quickStyle31.xml"/><Relationship Id="rId9" Type="http://schemas.openxmlformats.org/officeDocument/2006/relationships/diagramQuickStyle" Target="../diagrams/quickStyle32.xml"/><Relationship Id="rId14" Type="http://schemas.openxmlformats.org/officeDocument/2006/relationships/diagramQuickStyle" Target="../diagrams/quickStyle33.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35.xml"/><Relationship Id="rId13" Type="http://schemas.openxmlformats.org/officeDocument/2006/relationships/diagramLayout" Target="../diagrams/layout36.xml"/><Relationship Id="rId3" Type="http://schemas.openxmlformats.org/officeDocument/2006/relationships/diagramLayout" Target="../diagrams/layout34.xml"/><Relationship Id="rId7" Type="http://schemas.openxmlformats.org/officeDocument/2006/relationships/diagramData" Target="../diagrams/data35.xml"/><Relationship Id="rId12" Type="http://schemas.openxmlformats.org/officeDocument/2006/relationships/diagramData" Target="../diagrams/data36.xml"/><Relationship Id="rId17" Type="http://schemas.openxmlformats.org/officeDocument/2006/relationships/image" Target="../media/image18.png"/><Relationship Id="rId2" Type="http://schemas.openxmlformats.org/officeDocument/2006/relationships/diagramData" Target="../diagrams/data34.xml"/><Relationship Id="rId16" Type="http://schemas.microsoft.com/office/2007/relationships/diagramDrawing" Target="../diagrams/drawing36.xml"/><Relationship Id="rId1" Type="http://schemas.openxmlformats.org/officeDocument/2006/relationships/slideLayout" Target="../slideLayouts/slideLayout7.xml"/><Relationship Id="rId6" Type="http://schemas.microsoft.com/office/2007/relationships/diagramDrawing" Target="../diagrams/drawing34.xml"/><Relationship Id="rId11" Type="http://schemas.microsoft.com/office/2007/relationships/diagramDrawing" Target="../diagrams/drawing35.xml"/><Relationship Id="rId5" Type="http://schemas.openxmlformats.org/officeDocument/2006/relationships/diagramColors" Target="../diagrams/colors34.xml"/><Relationship Id="rId15" Type="http://schemas.openxmlformats.org/officeDocument/2006/relationships/diagramColors" Target="../diagrams/colors36.xml"/><Relationship Id="rId10" Type="http://schemas.openxmlformats.org/officeDocument/2006/relationships/diagramColors" Target="../diagrams/colors35.xml"/><Relationship Id="rId4" Type="http://schemas.openxmlformats.org/officeDocument/2006/relationships/diagramQuickStyle" Target="../diagrams/quickStyle34.xml"/><Relationship Id="rId9" Type="http://schemas.openxmlformats.org/officeDocument/2006/relationships/diagramQuickStyle" Target="../diagrams/quickStyle35.xml"/><Relationship Id="rId14" Type="http://schemas.openxmlformats.org/officeDocument/2006/relationships/diagramQuickStyle" Target="../diagrams/quickStyle36.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38.xml"/><Relationship Id="rId13" Type="http://schemas.openxmlformats.org/officeDocument/2006/relationships/diagramData" Target="../diagrams/data39.xml"/><Relationship Id="rId18" Type="http://schemas.openxmlformats.org/officeDocument/2006/relationships/diagramData" Target="../diagrams/data40.xml"/><Relationship Id="rId3" Type="http://schemas.openxmlformats.org/officeDocument/2006/relationships/diagramData" Target="../diagrams/data37.xml"/><Relationship Id="rId21" Type="http://schemas.openxmlformats.org/officeDocument/2006/relationships/diagramColors" Target="../diagrams/colors40.xml"/><Relationship Id="rId7" Type="http://schemas.microsoft.com/office/2007/relationships/diagramDrawing" Target="../diagrams/drawing37.xml"/><Relationship Id="rId12" Type="http://schemas.microsoft.com/office/2007/relationships/diagramDrawing" Target="../diagrams/drawing38.xml"/><Relationship Id="rId17" Type="http://schemas.microsoft.com/office/2007/relationships/diagramDrawing" Target="../diagrams/drawing39.xml"/><Relationship Id="rId2" Type="http://schemas.openxmlformats.org/officeDocument/2006/relationships/image" Target="../media/image19.jpg"/><Relationship Id="rId16" Type="http://schemas.openxmlformats.org/officeDocument/2006/relationships/diagramColors" Target="../diagrams/colors39.xml"/><Relationship Id="rId20" Type="http://schemas.openxmlformats.org/officeDocument/2006/relationships/diagramQuickStyle" Target="../diagrams/quickStyle40.xml"/><Relationship Id="rId1" Type="http://schemas.openxmlformats.org/officeDocument/2006/relationships/slideLayout" Target="../slideLayouts/slideLayout7.xml"/><Relationship Id="rId6" Type="http://schemas.openxmlformats.org/officeDocument/2006/relationships/diagramColors" Target="../diagrams/colors37.xml"/><Relationship Id="rId11" Type="http://schemas.openxmlformats.org/officeDocument/2006/relationships/diagramColors" Target="../diagrams/colors38.xml"/><Relationship Id="rId5" Type="http://schemas.openxmlformats.org/officeDocument/2006/relationships/diagramQuickStyle" Target="../diagrams/quickStyle37.xml"/><Relationship Id="rId15" Type="http://schemas.openxmlformats.org/officeDocument/2006/relationships/diagramQuickStyle" Target="../diagrams/quickStyle39.xml"/><Relationship Id="rId10" Type="http://schemas.openxmlformats.org/officeDocument/2006/relationships/diagramQuickStyle" Target="../diagrams/quickStyle38.xml"/><Relationship Id="rId19" Type="http://schemas.openxmlformats.org/officeDocument/2006/relationships/diagramLayout" Target="../diagrams/layout40.xml"/><Relationship Id="rId4" Type="http://schemas.openxmlformats.org/officeDocument/2006/relationships/diagramLayout" Target="../diagrams/layout37.xml"/><Relationship Id="rId9" Type="http://schemas.openxmlformats.org/officeDocument/2006/relationships/diagramLayout" Target="../diagrams/layout38.xml"/><Relationship Id="rId14" Type="http://schemas.openxmlformats.org/officeDocument/2006/relationships/diagramLayout" Target="../diagrams/layout39.xml"/><Relationship Id="rId22" Type="http://schemas.microsoft.com/office/2007/relationships/diagramDrawing" Target="../diagrams/drawing40.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42.xml"/><Relationship Id="rId13" Type="http://schemas.openxmlformats.org/officeDocument/2006/relationships/diagramLayout" Target="../diagrams/layout43.xml"/><Relationship Id="rId18" Type="http://schemas.openxmlformats.org/officeDocument/2006/relationships/diagramLayout" Target="../diagrams/layout44.xml"/><Relationship Id="rId26" Type="http://schemas.microsoft.com/office/2007/relationships/diagramDrawing" Target="../diagrams/drawing45.xml"/><Relationship Id="rId3" Type="http://schemas.openxmlformats.org/officeDocument/2006/relationships/diagramLayout" Target="../diagrams/layout41.xml"/><Relationship Id="rId21" Type="http://schemas.microsoft.com/office/2007/relationships/diagramDrawing" Target="../diagrams/drawing44.xml"/><Relationship Id="rId7" Type="http://schemas.openxmlformats.org/officeDocument/2006/relationships/diagramData" Target="../diagrams/data42.xml"/><Relationship Id="rId12" Type="http://schemas.openxmlformats.org/officeDocument/2006/relationships/diagramData" Target="../diagrams/data43.xml"/><Relationship Id="rId17" Type="http://schemas.openxmlformats.org/officeDocument/2006/relationships/diagramData" Target="../diagrams/data44.xml"/><Relationship Id="rId25" Type="http://schemas.openxmlformats.org/officeDocument/2006/relationships/diagramColors" Target="../diagrams/colors45.xml"/><Relationship Id="rId2" Type="http://schemas.openxmlformats.org/officeDocument/2006/relationships/diagramData" Target="../diagrams/data41.xml"/><Relationship Id="rId16" Type="http://schemas.microsoft.com/office/2007/relationships/diagramDrawing" Target="../diagrams/drawing43.xml"/><Relationship Id="rId20" Type="http://schemas.openxmlformats.org/officeDocument/2006/relationships/diagramColors" Target="../diagrams/colors44.xml"/><Relationship Id="rId29" Type="http://schemas.openxmlformats.org/officeDocument/2006/relationships/diagramLayout" Target="../diagrams/layout46.xml"/><Relationship Id="rId1" Type="http://schemas.openxmlformats.org/officeDocument/2006/relationships/slideLayout" Target="../slideLayouts/slideLayout7.xml"/><Relationship Id="rId6" Type="http://schemas.microsoft.com/office/2007/relationships/diagramDrawing" Target="../diagrams/drawing41.xml"/><Relationship Id="rId11" Type="http://schemas.microsoft.com/office/2007/relationships/diagramDrawing" Target="../diagrams/drawing42.xml"/><Relationship Id="rId24" Type="http://schemas.openxmlformats.org/officeDocument/2006/relationships/diagramQuickStyle" Target="../diagrams/quickStyle45.xml"/><Relationship Id="rId32" Type="http://schemas.microsoft.com/office/2007/relationships/diagramDrawing" Target="../diagrams/drawing46.xml"/><Relationship Id="rId5" Type="http://schemas.openxmlformats.org/officeDocument/2006/relationships/diagramColors" Target="../diagrams/colors41.xml"/><Relationship Id="rId15" Type="http://schemas.openxmlformats.org/officeDocument/2006/relationships/diagramColors" Target="../diagrams/colors43.xml"/><Relationship Id="rId23" Type="http://schemas.openxmlformats.org/officeDocument/2006/relationships/diagramLayout" Target="../diagrams/layout45.xml"/><Relationship Id="rId28" Type="http://schemas.openxmlformats.org/officeDocument/2006/relationships/diagramData" Target="../diagrams/data46.xml"/><Relationship Id="rId10" Type="http://schemas.openxmlformats.org/officeDocument/2006/relationships/diagramColors" Target="../diagrams/colors42.xml"/><Relationship Id="rId19" Type="http://schemas.openxmlformats.org/officeDocument/2006/relationships/diagramQuickStyle" Target="../diagrams/quickStyle44.xml"/><Relationship Id="rId31" Type="http://schemas.openxmlformats.org/officeDocument/2006/relationships/diagramColors" Target="../diagrams/colors46.xml"/><Relationship Id="rId4" Type="http://schemas.openxmlformats.org/officeDocument/2006/relationships/diagramQuickStyle" Target="../diagrams/quickStyle41.xml"/><Relationship Id="rId9" Type="http://schemas.openxmlformats.org/officeDocument/2006/relationships/diagramQuickStyle" Target="../diagrams/quickStyle42.xml"/><Relationship Id="rId14" Type="http://schemas.openxmlformats.org/officeDocument/2006/relationships/diagramQuickStyle" Target="../diagrams/quickStyle43.xml"/><Relationship Id="rId22" Type="http://schemas.openxmlformats.org/officeDocument/2006/relationships/diagramData" Target="../diagrams/data45.xml"/><Relationship Id="rId27" Type="http://schemas.openxmlformats.org/officeDocument/2006/relationships/image" Target="../media/image20.png"/><Relationship Id="rId30" Type="http://schemas.openxmlformats.org/officeDocument/2006/relationships/diagramQuickStyle" Target="../diagrams/quickStyle46.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www.scribd.com/doc/268254571/Richard-T-Schaefer-Robert-P-Lamm-Sociology" TargetMode="External"/><Relationship Id="rId7" Type="http://schemas.openxmlformats.org/officeDocument/2006/relationships/diagramQuickStyle" Target="../diagrams/quickStyle3.xml"/><Relationship Id="rId2" Type="http://schemas.openxmlformats.org/officeDocument/2006/relationships/hyperlink" Target="https://www.iasgurukul.com/Sociology-study-material-2.pdf"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learnclax.com/utilities/download-manager.php?book-id=4912" TargetMode="External"/><Relationship Id="rId9" Type="http://schemas.microsoft.com/office/2007/relationships/diagramDrawing" Target="../diagrams/drawing3.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48.xml"/><Relationship Id="rId13" Type="http://schemas.openxmlformats.org/officeDocument/2006/relationships/diagramLayout" Target="../diagrams/layout49.xml"/><Relationship Id="rId18" Type="http://schemas.openxmlformats.org/officeDocument/2006/relationships/diagramLayout" Target="../diagrams/layout50.xml"/><Relationship Id="rId3" Type="http://schemas.openxmlformats.org/officeDocument/2006/relationships/diagramLayout" Target="../diagrams/layout47.xml"/><Relationship Id="rId21" Type="http://schemas.microsoft.com/office/2007/relationships/diagramDrawing" Target="../diagrams/drawing50.xml"/><Relationship Id="rId7" Type="http://schemas.openxmlformats.org/officeDocument/2006/relationships/diagramData" Target="../diagrams/data48.xml"/><Relationship Id="rId12" Type="http://schemas.openxmlformats.org/officeDocument/2006/relationships/diagramData" Target="../diagrams/data49.xml"/><Relationship Id="rId17" Type="http://schemas.openxmlformats.org/officeDocument/2006/relationships/diagramData" Target="../diagrams/data50.xml"/><Relationship Id="rId2" Type="http://schemas.openxmlformats.org/officeDocument/2006/relationships/diagramData" Target="../diagrams/data47.xml"/><Relationship Id="rId16" Type="http://schemas.microsoft.com/office/2007/relationships/diagramDrawing" Target="../diagrams/drawing49.xml"/><Relationship Id="rId20" Type="http://schemas.openxmlformats.org/officeDocument/2006/relationships/diagramColors" Target="../diagrams/colors50.xml"/><Relationship Id="rId1" Type="http://schemas.openxmlformats.org/officeDocument/2006/relationships/slideLayout" Target="../slideLayouts/slideLayout7.xml"/><Relationship Id="rId6" Type="http://schemas.microsoft.com/office/2007/relationships/diagramDrawing" Target="../diagrams/drawing47.xml"/><Relationship Id="rId11" Type="http://schemas.microsoft.com/office/2007/relationships/diagramDrawing" Target="../diagrams/drawing48.xml"/><Relationship Id="rId5" Type="http://schemas.openxmlformats.org/officeDocument/2006/relationships/diagramColors" Target="../diagrams/colors47.xml"/><Relationship Id="rId15" Type="http://schemas.openxmlformats.org/officeDocument/2006/relationships/diagramColors" Target="../diagrams/colors49.xml"/><Relationship Id="rId10" Type="http://schemas.openxmlformats.org/officeDocument/2006/relationships/diagramColors" Target="../diagrams/colors48.xml"/><Relationship Id="rId19" Type="http://schemas.openxmlformats.org/officeDocument/2006/relationships/diagramQuickStyle" Target="../diagrams/quickStyle50.xml"/><Relationship Id="rId4" Type="http://schemas.openxmlformats.org/officeDocument/2006/relationships/diagramQuickStyle" Target="../diagrams/quickStyle47.xml"/><Relationship Id="rId9" Type="http://schemas.openxmlformats.org/officeDocument/2006/relationships/diagramQuickStyle" Target="../diagrams/quickStyle48.xml"/><Relationship Id="rId14" Type="http://schemas.openxmlformats.org/officeDocument/2006/relationships/diagramQuickStyle" Target="../diagrams/quickStyle49.xml"/><Relationship Id="rId22" Type="http://schemas.openxmlformats.org/officeDocument/2006/relationships/image" Target="../media/image21.jp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52.xml"/><Relationship Id="rId13" Type="http://schemas.openxmlformats.org/officeDocument/2006/relationships/diagramData" Target="../diagrams/data53.xml"/><Relationship Id="rId3" Type="http://schemas.openxmlformats.org/officeDocument/2006/relationships/diagramData" Target="../diagrams/data51.xml"/><Relationship Id="rId7" Type="http://schemas.microsoft.com/office/2007/relationships/diagramDrawing" Target="../diagrams/drawing51.xml"/><Relationship Id="rId12" Type="http://schemas.microsoft.com/office/2007/relationships/diagramDrawing" Target="../diagrams/drawing52.xml"/><Relationship Id="rId17" Type="http://schemas.microsoft.com/office/2007/relationships/diagramDrawing" Target="../diagrams/drawing53.xml"/><Relationship Id="rId2" Type="http://schemas.openxmlformats.org/officeDocument/2006/relationships/image" Target="../media/image22.jpg"/><Relationship Id="rId16" Type="http://schemas.openxmlformats.org/officeDocument/2006/relationships/diagramColors" Target="../diagrams/colors53.xml"/><Relationship Id="rId1" Type="http://schemas.openxmlformats.org/officeDocument/2006/relationships/slideLayout" Target="../slideLayouts/slideLayout7.xml"/><Relationship Id="rId6" Type="http://schemas.openxmlformats.org/officeDocument/2006/relationships/diagramColors" Target="../diagrams/colors51.xml"/><Relationship Id="rId11" Type="http://schemas.openxmlformats.org/officeDocument/2006/relationships/diagramColors" Target="../diagrams/colors52.xml"/><Relationship Id="rId5" Type="http://schemas.openxmlformats.org/officeDocument/2006/relationships/diagramQuickStyle" Target="../diagrams/quickStyle51.xml"/><Relationship Id="rId15" Type="http://schemas.openxmlformats.org/officeDocument/2006/relationships/diagramQuickStyle" Target="../diagrams/quickStyle53.xml"/><Relationship Id="rId10" Type="http://schemas.openxmlformats.org/officeDocument/2006/relationships/diagramQuickStyle" Target="../diagrams/quickStyle52.xml"/><Relationship Id="rId4" Type="http://schemas.openxmlformats.org/officeDocument/2006/relationships/diagramLayout" Target="../diagrams/layout51.xml"/><Relationship Id="rId9" Type="http://schemas.openxmlformats.org/officeDocument/2006/relationships/diagramLayout" Target="../diagrams/layout52.xml"/><Relationship Id="rId14" Type="http://schemas.openxmlformats.org/officeDocument/2006/relationships/diagramLayout" Target="../diagrams/layout5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7.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56.xml"/><Relationship Id="rId13" Type="http://schemas.openxmlformats.org/officeDocument/2006/relationships/diagramLayout" Target="../diagrams/layout57.xml"/><Relationship Id="rId3" Type="http://schemas.openxmlformats.org/officeDocument/2006/relationships/diagramLayout" Target="../diagrams/layout55.xml"/><Relationship Id="rId7" Type="http://schemas.openxmlformats.org/officeDocument/2006/relationships/diagramData" Target="../diagrams/data56.xml"/><Relationship Id="rId12" Type="http://schemas.openxmlformats.org/officeDocument/2006/relationships/diagramData" Target="../diagrams/data57.xml"/><Relationship Id="rId17" Type="http://schemas.openxmlformats.org/officeDocument/2006/relationships/image" Target="../media/image23.jpg"/><Relationship Id="rId2" Type="http://schemas.openxmlformats.org/officeDocument/2006/relationships/diagramData" Target="../diagrams/data55.xml"/><Relationship Id="rId16" Type="http://schemas.microsoft.com/office/2007/relationships/diagramDrawing" Target="../diagrams/drawing57.xml"/><Relationship Id="rId1" Type="http://schemas.openxmlformats.org/officeDocument/2006/relationships/slideLayout" Target="../slideLayouts/slideLayout7.xml"/><Relationship Id="rId6" Type="http://schemas.microsoft.com/office/2007/relationships/diagramDrawing" Target="../diagrams/drawing55.xml"/><Relationship Id="rId11" Type="http://schemas.microsoft.com/office/2007/relationships/diagramDrawing" Target="../diagrams/drawing56.xml"/><Relationship Id="rId5" Type="http://schemas.openxmlformats.org/officeDocument/2006/relationships/diagramColors" Target="../diagrams/colors55.xml"/><Relationship Id="rId15" Type="http://schemas.openxmlformats.org/officeDocument/2006/relationships/diagramColors" Target="../diagrams/colors57.xml"/><Relationship Id="rId10" Type="http://schemas.openxmlformats.org/officeDocument/2006/relationships/diagramColors" Target="../diagrams/colors56.xml"/><Relationship Id="rId4" Type="http://schemas.openxmlformats.org/officeDocument/2006/relationships/diagramQuickStyle" Target="../diagrams/quickStyle55.xml"/><Relationship Id="rId9" Type="http://schemas.openxmlformats.org/officeDocument/2006/relationships/diagramQuickStyle" Target="../diagrams/quickStyle56.xml"/><Relationship Id="rId14" Type="http://schemas.openxmlformats.org/officeDocument/2006/relationships/diagramQuickStyle" Target="../diagrams/quickStyle57.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9.xml"/><Relationship Id="rId13" Type="http://schemas.openxmlformats.org/officeDocument/2006/relationships/image" Target="../media/image25.jpg"/><Relationship Id="rId3" Type="http://schemas.openxmlformats.org/officeDocument/2006/relationships/diagramData" Target="../diagrams/data58.xml"/><Relationship Id="rId7" Type="http://schemas.microsoft.com/office/2007/relationships/diagramDrawing" Target="../diagrams/drawing58.xml"/><Relationship Id="rId12" Type="http://schemas.microsoft.com/office/2007/relationships/diagramDrawing" Target="../diagrams/drawing59.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58.xml"/><Relationship Id="rId11" Type="http://schemas.openxmlformats.org/officeDocument/2006/relationships/diagramColors" Target="../diagrams/colors59.xml"/><Relationship Id="rId5" Type="http://schemas.openxmlformats.org/officeDocument/2006/relationships/diagramQuickStyle" Target="../diagrams/quickStyle58.xml"/><Relationship Id="rId10" Type="http://schemas.openxmlformats.org/officeDocument/2006/relationships/diagramQuickStyle" Target="../diagrams/quickStyle59.xml"/><Relationship Id="rId4" Type="http://schemas.openxmlformats.org/officeDocument/2006/relationships/diagramLayout" Target="../diagrams/layout58.xml"/><Relationship Id="rId9" Type="http://schemas.openxmlformats.org/officeDocument/2006/relationships/diagramLayout" Target="../diagrams/layout5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62.xml"/><Relationship Id="rId3" Type="http://schemas.openxmlformats.org/officeDocument/2006/relationships/diagramLayout" Target="../diagrams/layout61.xml"/><Relationship Id="rId7" Type="http://schemas.openxmlformats.org/officeDocument/2006/relationships/diagramData" Target="../diagrams/data62.xml"/><Relationship Id="rId12" Type="http://schemas.openxmlformats.org/officeDocument/2006/relationships/image" Target="../media/image30.png"/><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11" Type="http://schemas.microsoft.com/office/2007/relationships/diagramDrawing" Target="../diagrams/drawing62.xml"/><Relationship Id="rId5" Type="http://schemas.openxmlformats.org/officeDocument/2006/relationships/diagramColors" Target="../diagrams/colors61.xml"/><Relationship Id="rId10" Type="http://schemas.openxmlformats.org/officeDocument/2006/relationships/diagramColors" Target="../diagrams/colors62.xml"/><Relationship Id="rId4" Type="http://schemas.openxmlformats.org/officeDocument/2006/relationships/diagramQuickStyle" Target="../diagrams/quickStyle61.xml"/><Relationship Id="rId9" Type="http://schemas.openxmlformats.org/officeDocument/2006/relationships/diagramQuickStyle" Target="../diagrams/quickStyle62.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64.xml"/><Relationship Id="rId3" Type="http://schemas.openxmlformats.org/officeDocument/2006/relationships/diagramLayout" Target="../diagrams/layout63.xml"/><Relationship Id="rId7" Type="http://schemas.openxmlformats.org/officeDocument/2006/relationships/diagramData" Target="../diagrams/data64.xml"/><Relationship Id="rId12" Type="http://schemas.openxmlformats.org/officeDocument/2006/relationships/image" Target="../media/image31.jpg"/><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11" Type="http://schemas.microsoft.com/office/2007/relationships/diagramDrawing" Target="../diagrams/drawing64.xml"/><Relationship Id="rId5" Type="http://schemas.openxmlformats.org/officeDocument/2006/relationships/diagramColors" Target="../diagrams/colors63.xml"/><Relationship Id="rId10" Type="http://schemas.openxmlformats.org/officeDocument/2006/relationships/diagramColors" Target="../diagrams/colors64.xml"/><Relationship Id="rId4" Type="http://schemas.openxmlformats.org/officeDocument/2006/relationships/diagramQuickStyle" Target="../diagrams/quickStyle63.xml"/><Relationship Id="rId9" Type="http://schemas.openxmlformats.org/officeDocument/2006/relationships/diagramQuickStyle" Target="../diagrams/quickStyle64.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66.xml"/><Relationship Id="rId3" Type="http://schemas.openxmlformats.org/officeDocument/2006/relationships/diagramLayout" Target="../diagrams/layout65.xml"/><Relationship Id="rId7" Type="http://schemas.openxmlformats.org/officeDocument/2006/relationships/diagramData" Target="../diagrams/data66.xml"/><Relationship Id="rId12" Type="http://schemas.openxmlformats.org/officeDocument/2006/relationships/image" Target="../media/image33.jpg"/><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11" Type="http://schemas.microsoft.com/office/2007/relationships/diagramDrawing" Target="../diagrams/drawing66.xml"/><Relationship Id="rId5" Type="http://schemas.openxmlformats.org/officeDocument/2006/relationships/diagramColors" Target="../diagrams/colors65.xml"/><Relationship Id="rId10" Type="http://schemas.openxmlformats.org/officeDocument/2006/relationships/diagramColors" Target="../diagrams/colors66.xml"/><Relationship Id="rId4" Type="http://schemas.openxmlformats.org/officeDocument/2006/relationships/diagramQuickStyle" Target="../diagrams/quickStyle65.xml"/><Relationship Id="rId9" Type="http://schemas.openxmlformats.org/officeDocument/2006/relationships/diagramQuickStyle" Target="../diagrams/quickStyle66.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68.xml"/><Relationship Id="rId3" Type="http://schemas.openxmlformats.org/officeDocument/2006/relationships/diagramLayout" Target="../diagrams/layout67.xml"/><Relationship Id="rId7" Type="http://schemas.openxmlformats.org/officeDocument/2006/relationships/diagramData" Target="../diagrams/data68.xml"/><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11" Type="http://schemas.microsoft.com/office/2007/relationships/diagramDrawing" Target="../diagrams/drawing68.xml"/><Relationship Id="rId5" Type="http://schemas.openxmlformats.org/officeDocument/2006/relationships/diagramColors" Target="../diagrams/colors67.xml"/><Relationship Id="rId10" Type="http://schemas.openxmlformats.org/officeDocument/2006/relationships/diagramColors" Target="../diagrams/colors68.xml"/><Relationship Id="rId4" Type="http://schemas.openxmlformats.org/officeDocument/2006/relationships/diagramQuickStyle" Target="../diagrams/quickStyle67.xml"/><Relationship Id="rId9" Type="http://schemas.openxmlformats.org/officeDocument/2006/relationships/diagramQuickStyle" Target="../diagrams/quickStyle68.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70.xml"/><Relationship Id="rId3" Type="http://schemas.openxmlformats.org/officeDocument/2006/relationships/diagramLayout" Target="../diagrams/layout69.xml"/><Relationship Id="rId7" Type="http://schemas.openxmlformats.org/officeDocument/2006/relationships/diagramData" Target="../diagrams/data70.xml"/><Relationship Id="rId12" Type="http://schemas.openxmlformats.org/officeDocument/2006/relationships/image" Target="../media/image35.jpg"/><Relationship Id="rId2" Type="http://schemas.openxmlformats.org/officeDocument/2006/relationships/diagramData" Target="../diagrams/data69.xml"/><Relationship Id="rId1" Type="http://schemas.openxmlformats.org/officeDocument/2006/relationships/slideLayout" Target="../slideLayouts/slideLayout2.xml"/><Relationship Id="rId6" Type="http://schemas.microsoft.com/office/2007/relationships/diagramDrawing" Target="../diagrams/drawing69.xml"/><Relationship Id="rId11" Type="http://schemas.microsoft.com/office/2007/relationships/diagramDrawing" Target="../diagrams/drawing70.xml"/><Relationship Id="rId5" Type="http://schemas.openxmlformats.org/officeDocument/2006/relationships/diagramColors" Target="../diagrams/colors69.xml"/><Relationship Id="rId10" Type="http://schemas.openxmlformats.org/officeDocument/2006/relationships/diagramColors" Target="../diagrams/colors70.xml"/><Relationship Id="rId4" Type="http://schemas.openxmlformats.org/officeDocument/2006/relationships/diagramQuickStyle" Target="../diagrams/quickStyle69.xml"/><Relationship Id="rId9" Type="http://schemas.openxmlformats.org/officeDocument/2006/relationships/diagramQuickStyle" Target="../diagrams/quickStyle70.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72.xml"/><Relationship Id="rId3" Type="http://schemas.openxmlformats.org/officeDocument/2006/relationships/diagramLayout" Target="../diagrams/layout71.xml"/><Relationship Id="rId7" Type="http://schemas.openxmlformats.org/officeDocument/2006/relationships/image" Target="../media/image36.png"/><Relationship Id="rId12" Type="http://schemas.microsoft.com/office/2007/relationships/diagramDrawing" Target="../diagrams/drawing72.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11" Type="http://schemas.openxmlformats.org/officeDocument/2006/relationships/diagramColors" Target="../diagrams/colors72.xml"/><Relationship Id="rId5" Type="http://schemas.openxmlformats.org/officeDocument/2006/relationships/diagramColors" Target="../diagrams/colors71.xml"/><Relationship Id="rId10" Type="http://schemas.openxmlformats.org/officeDocument/2006/relationships/diagramQuickStyle" Target="../diagrams/quickStyle72.xml"/><Relationship Id="rId4" Type="http://schemas.openxmlformats.org/officeDocument/2006/relationships/diagramQuickStyle" Target="../diagrams/quickStyle71.xml"/><Relationship Id="rId9" Type="http://schemas.openxmlformats.org/officeDocument/2006/relationships/diagramLayout" Target="../diagrams/layout72.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74.xml"/><Relationship Id="rId13" Type="http://schemas.openxmlformats.org/officeDocument/2006/relationships/image" Target="../media/image38.jpeg"/><Relationship Id="rId18" Type="http://schemas.microsoft.com/office/2007/relationships/diagramDrawing" Target="../diagrams/drawing75.xml"/><Relationship Id="rId3" Type="http://schemas.openxmlformats.org/officeDocument/2006/relationships/diagramLayout" Target="../diagrams/layout73.xml"/><Relationship Id="rId7" Type="http://schemas.openxmlformats.org/officeDocument/2006/relationships/image" Target="../media/image37.png"/><Relationship Id="rId12" Type="http://schemas.microsoft.com/office/2007/relationships/diagramDrawing" Target="../diagrams/drawing74.xml"/><Relationship Id="rId17" Type="http://schemas.openxmlformats.org/officeDocument/2006/relationships/diagramColors" Target="../diagrams/colors75.xml"/><Relationship Id="rId2" Type="http://schemas.openxmlformats.org/officeDocument/2006/relationships/diagramData" Target="../diagrams/data73.xml"/><Relationship Id="rId16" Type="http://schemas.openxmlformats.org/officeDocument/2006/relationships/diagramQuickStyle" Target="../diagrams/quickStyle75.xml"/><Relationship Id="rId1" Type="http://schemas.openxmlformats.org/officeDocument/2006/relationships/slideLayout" Target="../slideLayouts/slideLayout2.xml"/><Relationship Id="rId6" Type="http://schemas.microsoft.com/office/2007/relationships/diagramDrawing" Target="../diagrams/drawing73.xml"/><Relationship Id="rId11" Type="http://schemas.openxmlformats.org/officeDocument/2006/relationships/diagramColors" Target="../diagrams/colors74.xml"/><Relationship Id="rId5" Type="http://schemas.openxmlformats.org/officeDocument/2006/relationships/diagramColors" Target="../diagrams/colors73.xml"/><Relationship Id="rId15" Type="http://schemas.openxmlformats.org/officeDocument/2006/relationships/diagramLayout" Target="../diagrams/layout75.xml"/><Relationship Id="rId10" Type="http://schemas.openxmlformats.org/officeDocument/2006/relationships/diagramQuickStyle" Target="../diagrams/quickStyle74.xml"/><Relationship Id="rId4" Type="http://schemas.openxmlformats.org/officeDocument/2006/relationships/diagramQuickStyle" Target="../diagrams/quickStyle73.xml"/><Relationship Id="rId9" Type="http://schemas.openxmlformats.org/officeDocument/2006/relationships/diagramLayout" Target="../diagrams/layout74.xml"/><Relationship Id="rId14" Type="http://schemas.openxmlformats.org/officeDocument/2006/relationships/diagramData" Target="../diagrams/data75.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77.xml"/><Relationship Id="rId13" Type="http://schemas.openxmlformats.org/officeDocument/2006/relationships/diagramData" Target="../diagrams/data78.xml"/><Relationship Id="rId18" Type="http://schemas.openxmlformats.org/officeDocument/2006/relationships/diagramData" Target="../diagrams/data79.xml"/><Relationship Id="rId3" Type="http://schemas.openxmlformats.org/officeDocument/2006/relationships/diagramData" Target="../diagrams/data76.xml"/><Relationship Id="rId21" Type="http://schemas.openxmlformats.org/officeDocument/2006/relationships/diagramColors" Target="../diagrams/colors79.xml"/><Relationship Id="rId7" Type="http://schemas.microsoft.com/office/2007/relationships/diagramDrawing" Target="../diagrams/drawing76.xml"/><Relationship Id="rId12" Type="http://schemas.microsoft.com/office/2007/relationships/diagramDrawing" Target="../diagrams/drawing77.xml"/><Relationship Id="rId17" Type="http://schemas.microsoft.com/office/2007/relationships/diagramDrawing" Target="../diagrams/drawing78.xml"/><Relationship Id="rId2" Type="http://schemas.openxmlformats.org/officeDocument/2006/relationships/image" Target="../media/image39.jpg"/><Relationship Id="rId16" Type="http://schemas.openxmlformats.org/officeDocument/2006/relationships/diagramColors" Target="../diagrams/colors78.xml"/><Relationship Id="rId20" Type="http://schemas.openxmlformats.org/officeDocument/2006/relationships/diagramQuickStyle" Target="../diagrams/quickStyle79.xml"/><Relationship Id="rId1" Type="http://schemas.openxmlformats.org/officeDocument/2006/relationships/slideLayout" Target="../slideLayouts/slideLayout7.xml"/><Relationship Id="rId6" Type="http://schemas.openxmlformats.org/officeDocument/2006/relationships/diagramColors" Target="../diagrams/colors76.xml"/><Relationship Id="rId11" Type="http://schemas.openxmlformats.org/officeDocument/2006/relationships/diagramColors" Target="../diagrams/colors77.xml"/><Relationship Id="rId5" Type="http://schemas.openxmlformats.org/officeDocument/2006/relationships/diagramQuickStyle" Target="../diagrams/quickStyle76.xml"/><Relationship Id="rId15" Type="http://schemas.openxmlformats.org/officeDocument/2006/relationships/diagramQuickStyle" Target="../diagrams/quickStyle78.xml"/><Relationship Id="rId23" Type="http://schemas.openxmlformats.org/officeDocument/2006/relationships/image" Target="../media/image40.jpg"/><Relationship Id="rId10" Type="http://schemas.openxmlformats.org/officeDocument/2006/relationships/diagramQuickStyle" Target="../diagrams/quickStyle77.xml"/><Relationship Id="rId19" Type="http://schemas.openxmlformats.org/officeDocument/2006/relationships/diagramLayout" Target="../diagrams/layout79.xml"/><Relationship Id="rId4" Type="http://schemas.openxmlformats.org/officeDocument/2006/relationships/diagramLayout" Target="../diagrams/layout76.xml"/><Relationship Id="rId9" Type="http://schemas.openxmlformats.org/officeDocument/2006/relationships/diagramLayout" Target="../diagrams/layout77.xml"/><Relationship Id="rId14" Type="http://schemas.openxmlformats.org/officeDocument/2006/relationships/diagramLayout" Target="../diagrams/layout78.xml"/><Relationship Id="rId22" Type="http://schemas.microsoft.com/office/2007/relationships/diagramDrawing" Target="../diagrams/drawing79.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81.xml"/><Relationship Id="rId13" Type="http://schemas.openxmlformats.org/officeDocument/2006/relationships/diagramData" Target="../diagrams/data82.xml"/><Relationship Id="rId3" Type="http://schemas.openxmlformats.org/officeDocument/2006/relationships/diagramData" Target="../diagrams/data80.xml"/><Relationship Id="rId7" Type="http://schemas.microsoft.com/office/2007/relationships/diagramDrawing" Target="../diagrams/drawing80.xml"/><Relationship Id="rId12" Type="http://schemas.microsoft.com/office/2007/relationships/diagramDrawing" Target="../diagrams/drawing81.xml"/><Relationship Id="rId17" Type="http://schemas.microsoft.com/office/2007/relationships/diagramDrawing" Target="../diagrams/drawing82.xml"/><Relationship Id="rId2" Type="http://schemas.openxmlformats.org/officeDocument/2006/relationships/notesSlide" Target="../notesSlides/notesSlide6.xml"/><Relationship Id="rId16" Type="http://schemas.openxmlformats.org/officeDocument/2006/relationships/diagramColors" Target="../diagrams/colors82.xml"/><Relationship Id="rId1" Type="http://schemas.openxmlformats.org/officeDocument/2006/relationships/slideLayout" Target="../slideLayouts/slideLayout7.xml"/><Relationship Id="rId6" Type="http://schemas.openxmlformats.org/officeDocument/2006/relationships/diagramColors" Target="../diagrams/colors80.xml"/><Relationship Id="rId11" Type="http://schemas.openxmlformats.org/officeDocument/2006/relationships/diagramColors" Target="../diagrams/colors81.xml"/><Relationship Id="rId5" Type="http://schemas.openxmlformats.org/officeDocument/2006/relationships/diagramQuickStyle" Target="../diagrams/quickStyle80.xml"/><Relationship Id="rId15" Type="http://schemas.openxmlformats.org/officeDocument/2006/relationships/diagramQuickStyle" Target="../diagrams/quickStyle82.xml"/><Relationship Id="rId10" Type="http://schemas.openxmlformats.org/officeDocument/2006/relationships/diagramQuickStyle" Target="../diagrams/quickStyle81.xml"/><Relationship Id="rId4" Type="http://schemas.openxmlformats.org/officeDocument/2006/relationships/diagramLayout" Target="../diagrams/layout80.xml"/><Relationship Id="rId9" Type="http://schemas.openxmlformats.org/officeDocument/2006/relationships/diagramLayout" Target="../diagrams/layout81.xml"/><Relationship Id="rId14" Type="http://schemas.openxmlformats.org/officeDocument/2006/relationships/diagramLayout" Target="../diagrams/layout82.xml"/></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diagramDrawing" Target="../diagrams/drawing84.xml"/><Relationship Id="rId18" Type="http://schemas.microsoft.com/office/2007/relationships/diagramDrawing" Target="../diagrams/drawing85.xml"/><Relationship Id="rId3" Type="http://schemas.openxmlformats.org/officeDocument/2006/relationships/diagramData" Target="../diagrams/data83.xml"/><Relationship Id="rId7" Type="http://schemas.microsoft.com/office/2007/relationships/diagramDrawing" Target="../diagrams/drawing83.xml"/><Relationship Id="rId12" Type="http://schemas.openxmlformats.org/officeDocument/2006/relationships/diagramColors" Target="../diagrams/colors84.xml"/><Relationship Id="rId17" Type="http://schemas.openxmlformats.org/officeDocument/2006/relationships/diagramColors" Target="../diagrams/colors85.xml"/><Relationship Id="rId2" Type="http://schemas.openxmlformats.org/officeDocument/2006/relationships/notesSlide" Target="../notesSlides/notesSlide7.xml"/><Relationship Id="rId16" Type="http://schemas.openxmlformats.org/officeDocument/2006/relationships/diagramQuickStyle" Target="../diagrams/quickStyle85.xml"/><Relationship Id="rId1" Type="http://schemas.openxmlformats.org/officeDocument/2006/relationships/slideLayout" Target="../slideLayouts/slideLayout2.xml"/><Relationship Id="rId6" Type="http://schemas.openxmlformats.org/officeDocument/2006/relationships/diagramColors" Target="../diagrams/colors83.xml"/><Relationship Id="rId11" Type="http://schemas.openxmlformats.org/officeDocument/2006/relationships/diagramQuickStyle" Target="../diagrams/quickStyle84.xml"/><Relationship Id="rId5" Type="http://schemas.openxmlformats.org/officeDocument/2006/relationships/diagramQuickStyle" Target="../diagrams/quickStyle83.xml"/><Relationship Id="rId15" Type="http://schemas.openxmlformats.org/officeDocument/2006/relationships/diagramLayout" Target="../diagrams/layout85.xml"/><Relationship Id="rId10" Type="http://schemas.openxmlformats.org/officeDocument/2006/relationships/diagramLayout" Target="../diagrams/layout84.xml"/><Relationship Id="rId19" Type="http://schemas.openxmlformats.org/officeDocument/2006/relationships/image" Target="../media/image42.png"/><Relationship Id="rId4" Type="http://schemas.openxmlformats.org/officeDocument/2006/relationships/diagramLayout" Target="../diagrams/layout83.xml"/><Relationship Id="rId9" Type="http://schemas.openxmlformats.org/officeDocument/2006/relationships/diagramData" Target="../diagrams/data84.xml"/><Relationship Id="rId14" Type="http://schemas.openxmlformats.org/officeDocument/2006/relationships/diagramData" Target="../diagrams/data85.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87.xml"/><Relationship Id="rId13" Type="http://schemas.openxmlformats.org/officeDocument/2006/relationships/diagramData" Target="../diagrams/data88.xml"/><Relationship Id="rId18" Type="http://schemas.openxmlformats.org/officeDocument/2006/relationships/diagramData" Target="../diagrams/data89.xml"/><Relationship Id="rId3" Type="http://schemas.openxmlformats.org/officeDocument/2006/relationships/diagramData" Target="../diagrams/data86.xml"/><Relationship Id="rId21" Type="http://schemas.openxmlformats.org/officeDocument/2006/relationships/diagramColors" Target="../diagrams/colors89.xml"/><Relationship Id="rId7" Type="http://schemas.microsoft.com/office/2007/relationships/diagramDrawing" Target="../diagrams/drawing86.xml"/><Relationship Id="rId12" Type="http://schemas.microsoft.com/office/2007/relationships/diagramDrawing" Target="../diagrams/drawing87.xml"/><Relationship Id="rId17" Type="http://schemas.microsoft.com/office/2007/relationships/diagramDrawing" Target="../diagrams/drawing88.xml"/><Relationship Id="rId2" Type="http://schemas.openxmlformats.org/officeDocument/2006/relationships/image" Target="../media/image43.jpg"/><Relationship Id="rId16" Type="http://schemas.openxmlformats.org/officeDocument/2006/relationships/diagramColors" Target="../diagrams/colors88.xml"/><Relationship Id="rId20" Type="http://schemas.openxmlformats.org/officeDocument/2006/relationships/diagramQuickStyle" Target="../diagrams/quickStyle89.xml"/><Relationship Id="rId1" Type="http://schemas.openxmlformats.org/officeDocument/2006/relationships/slideLayout" Target="../slideLayouts/slideLayout7.xml"/><Relationship Id="rId6" Type="http://schemas.openxmlformats.org/officeDocument/2006/relationships/diagramColors" Target="../diagrams/colors86.xml"/><Relationship Id="rId11" Type="http://schemas.openxmlformats.org/officeDocument/2006/relationships/diagramColors" Target="../diagrams/colors87.xml"/><Relationship Id="rId5" Type="http://schemas.openxmlformats.org/officeDocument/2006/relationships/diagramQuickStyle" Target="../diagrams/quickStyle86.xml"/><Relationship Id="rId15" Type="http://schemas.openxmlformats.org/officeDocument/2006/relationships/diagramQuickStyle" Target="../diagrams/quickStyle88.xml"/><Relationship Id="rId10" Type="http://schemas.openxmlformats.org/officeDocument/2006/relationships/diagramQuickStyle" Target="../diagrams/quickStyle87.xml"/><Relationship Id="rId19" Type="http://schemas.openxmlformats.org/officeDocument/2006/relationships/diagramLayout" Target="../diagrams/layout89.xml"/><Relationship Id="rId4" Type="http://schemas.openxmlformats.org/officeDocument/2006/relationships/diagramLayout" Target="../diagrams/layout86.xml"/><Relationship Id="rId9" Type="http://schemas.openxmlformats.org/officeDocument/2006/relationships/diagramLayout" Target="../diagrams/layout87.xml"/><Relationship Id="rId14" Type="http://schemas.openxmlformats.org/officeDocument/2006/relationships/diagramLayout" Target="../diagrams/layout88.xml"/><Relationship Id="rId22" Type="http://schemas.microsoft.com/office/2007/relationships/diagramDrawing" Target="../diagrams/drawing8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jpe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91.xml"/><Relationship Id="rId13" Type="http://schemas.openxmlformats.org/officeDocument/2006/relationships/diagramData" Target="../diagrams/data92.xml"/><Relationship Id="rId18" Type="http://schemas.openxmlformats.org/officeDocument/2006/relationships/image" Target="../media/image45.jpeg"/><Relationship Id="rId3" Type="http://schemas.openxmlformats.org/officeDocument/2006/relationships/diagramData" Target="../diagrams/data90.xml"/><Relationship Id="rId21" Type="http://schemas.openxmlformats.org/officeDocument/2006/relationships/diagramQuickStyle" Target="../diagrams/quickStyle93.xml"/><Relationship Id="rId7" Type="http://schemas.microsoft.com/office/2007/relationships/diagramDrawing" Target="../diagrams/drawing90.xml"/><Relationship Id="rId12" Type="http://schemas.microsoft.com/office/2007/relationships/diagramDrawing" Target="../diagrams/drawing91.xml"/><Relationship Id="rId17" Type="http://schemas.microsoft.com/office/2007/relationships/diagramDrawing" Target="../diagrams/drawing92.xml"/><Relationship Id="rId2" Type="http://schemas.openxmlformats.org/officeDocument/2006/relationships/notesSlide" Target="../notesSlides/notesSlide9.xml"/><Relationship Id="rId16" Type="http://schemas.openxmlformats.org/officeDocument/2006/relationships/diagramColors" Target="../diagrams/colors92.xml"/><Relationship Id="rId20" Type="http://schemas.openxmlformats.org/officeDocument/2006/relationships/diagramLayout" Target="../diagrams/layout93.xml"/><Relationship Id="rId1" Type="http://schemas.openxmlformats.org/officeDocument/2006/relationships/slideLayout" Target="../slideLayouts/slideLayout7.xml"/><Relationship Id="rId6" Type="http://schemas.openxmlformats.org/officeDocument/2006/relationships/diagramColors" Target="../diagrams/colors90.xml"/><Relationship Id="rId11" Type="http://schemas.openxmlformats.org/officeDocument/2006/relationships/diagramColors" Target="../diagrams/colors91.xml"/><Relationship Id="rId5" Type="http://schemas.openxmlformats.org/officeDocument/2006/relationships/diagramQuickStyle" Target="../diagrams/quickStyle90.xml"/><Relationship Id="rId15" Type="http://schemas.openxmlformats.org/officeDocument/2006/relationships/diagramQuickStyle" Target="../diagrams/quickStyle92.xml"/><Relationship Id="rId23" Type="http://schemas.microsoft.com/office/2007/relationships/diagramDrawing" Target="../diagrams/drawing93.xml"/><Relationship Id="rId10" Type="http://schemas.openxmlformats.org/officeDocument/2006/relationships/diagramQuickStyle" Target="../diagrams/quickStyle91.xml"/><Relationship Id="rId19" Type="http://schemas.openxmlformats.org/officeDocument/2006/relationships/diagramData" Target="../diagrams/data93.xml"/><Relationship Id="rId4" Type="http://schemas.openxmlformats.org/officeDocument/2006/relationships/diagramLayout" Target="../diagrams/layout90.xml"/><Relationship Id="rId9" Type="http://schemas.openxmlformats.org/officeDocument/2006/relationships/diagramLayout" Target="../diagrams/layout91.xml"/><Relationship Id="rId14" Type="http://schemas.openxmlformats.org/officeDocument/2006/relationships/diagramLayout" Target="../diagrams/layout92.xml"/><Relationship Id="rId22" Type="http://schemas.openxmlformats.org/officeDocument/2006/relationships/diagramColors" Target="../diagrams/colors93.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95.xml"/><Relationship Id="rId3" Type="http://schemas.openxmlformats.org/officeDocument/2006/relationships/diagramLayout" Target="../diagrams/layout94.xml"/><Relationship Id="rId7" Type="http://schemas.openxmlformats.org/officeDocument/2006/relationships/diagramData" Target="../diagrams/data95.xml"/><Relationship Id="rId2" Type="http://schemas.openxmlformats.org/officeDocument/2006/relationships/diagramData" Target="../diagrams/data94.xml"/><Relationship Id="rId1" Type="http://schemas.openxmlformats.org/officeDocument/2006/relationships/slideLayout" Target="../slideLayouts/slideLayout7.xml"/><Relationship Id="rId6" Type="http://schemas.microsoft.com/office/2007/relationships/diagramDrawing" Target="../diagrams/drawing94.xml"/><Relationship Id="rId11" Type="http://schemas.microsoft.com/office/2007/relationships/diagramDrawing" Target="../diagrams/drawing95.xml"/><Relationship Id="rId5" Type="http://schemas.openxmlformats.org/officeDocument/2006/relationships/diagramColors" Target="../diagrams/colors94.xml"/><Relationship Id="rId10" Type="http://schemas.openxmlformats.org/officeDocument/2006/relationships/diagramColors" Target="../diagrams/colors95.xml"/><Relationship Id="rId4" Type="http://schemas.openxmlformats.org/officeDocument/2006/relationships/diagramQuickStyle" Target="../diagrams/quickStyle94.xml"/><Relationship Id="rId9" Type="http://schemas.openxmlformats.org/officeDocument/2006/relationships/diagramQuickStyle" Target="../diagrams/quickStyle95.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97.xml"/><Relationship Id="rId13" Type="http://schemas.openxmlformats.org/officeDocument/2006/relationships/diagramData" Target="../diagrams/data98.xml"/><Relationship Id="rId3" Type="http://schemas.openxmlformats.org/officeDocument/2006/relationships/diagramLayout" Target="../diagrams/layout96.xml"/><Relationship Id="rId7" Type="http://schemas.openxmlformats.org/officeDocument/2006/relationships/diagramData" Target="../diagrams/data97.xml"/><Relationship Id="rId12" Type="http://schemas.openxmlformats.org/officeDocument/2006/relationships/image" Target="../media/image47.png"/><Relationship Id="rId17" Type="http://schemas.microsoft.com/office/2007/relationships/diagramDrawing" Target="../diagrams/drawing98.xml"/><Relationship Id="rId2" Type="http://schemas.openxmlformats.org/officeDocument/2006/relationships/diagramData" Target="../diagrams/data96.xml"/><Relationship Id="rId16" Type="http://schemas.openxmlformats.org/officeDocument/2006/relationships/diagramColors" Target="../diagrams/colors98.xml"/><Relationship Id="rId1" Type="http://schemas.openxmlformats.org/officeDocument/2006/relationships/slideLayout" Target="../slideLayouts/slideLayout7.xml"/><Relationship Id="rId6" Type="http://schemas.microsoft.com/office/2007/relationships/diagramDrawing" Target="../diagrams/drawing96.xml"/><Relationship Id="rId11" Type="http://schemas.microsoft.com/office/2007/relationships/diagramDrawing" Target="../diagrams/drawing97.xml"/><Relationship Id="rId5" Type="http://schemas.openxmlformats.org/officeDocument/2006/relationships/diagramColors" Target="../diagrams/colors96.xml"/><Relationship Id="rId15" Type="http://schemas.openxmlformats.org/officeDocument/2006/relationships/diagramQuickStyle" Target="../diagrams/quickStyle98.xml"/><Relationship Id="rId10" Type="http://schemas.openxmlformats.org/officeDocument/2006/relationships/diagramColors" Target="../diagrams/colors97.xml"/><Relationship Id="rId4" Type="http://schemas.openxmlformats.org/officeDocument/2006/relationships/diagramQuickStyle" Target="../diagrams/quickStyle96.xml"/><Relationship Id="rId9" Type="http://schemas.openxmlformats.org/officeDocument/2006/relationships/diagramQuickStyle" Target="../diagrams/quickStyle97.xml"/><Relationship Id="rId14" Type="http://schemas.openxmlformats.org/officeDocument/2006/relationships/diagramLayout" Target="../diagrams/layout98.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100.xml"/><Relationship Id="rId13" Type="http://schemas.openxmlformats.org/officeDocument/2006/relationships/diagramLayout" Target="../diagrams/layout101.xml"/><Relationship Id="rId3" Type="http://schemas.openxmlformats.org/officeDocument/2006/relationships/diagramLayout" Target="../diagrams/layout99.xml"/><Relationship Id="rId7" Type="http://schemas.openxmlformats.org/officeDocument/2006/relationships/diagramData" Target="../diagrams/data100.xml"/><Relationship Id="rId12" Type="http://schemas.openxmlformats.org/officeDocument/2006/relationships/diagramData" Target="../diagrams/data101.xml"/><Relationship Id="rId2" Type="http://schemas.openxmlformats.org/officeDocument/2006/relationships/diagramData" Target="../diagrams/data99.xml"/><Relationship Id="rId16" Type="http://schemas.microsoft.com/office/2007/relationships/diagramDrawing" Target="../diagrams/drawing101.xml"/><Relationship Id="rId1" Type="http://schemas.openxmlformats.org/officeDocument/2006/relationships/slideLayout" Target="../slideLayouts/slideLayout7.xml"/><Relationship Id="rId6" Type="http://schemas.microsoft.com/office/2007/relationships/diagramDrawing" Target="../diagrams/drawing99.xml"/><Relationship Id="rId11" Type="http://schemas.microsoft.com/office/2007/relationships/diagramDrawing" Target="../diagrams/drawing100.xml"/><Relationship Id="rId5" Type="http://schemas.openxmlformats.org/officeDocument/2006/relationships/diagramColors" Target="../diagrams/colors99.xml"/><Relationship Id="rId15" Type="http://schemas.openxmlformats.org/officeDocument/2006/relationships/diagramColors" Target="../diagrams/colors101.xml"/><Relationship Id="rId10" Type="http://schemas.openxmlformats.org/officeDocument/2006/relationships/diagramColors" Target="../diagrams/colors100.xml"/><Relationship Id="rId4" Type="http://schemas.openxmlformats.org/officeDocument/2006/relationships/diagramQuickStyle" Target="../diagrams/quickStyle99.xml"/><Relationship Id="rId9" Type="http://schemas.openxmlformats.org/officeDocument/2006/relationships/diagramQuickStyle" Target="../diagrams/quickStyle100.xml"/><Relationship Id="rId14" Type="http://schemas.openxmlformats.org/officeDocument/2006/relationships/diagramQuickStyle" Target="../diagrams/quickStyle101.xml"/></Relationships>
</file>

<file path=ppt/slides/_rels/slide45.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104.xml"/><Relationship Id="rId13" Type="http://schemas.openxmlformats.org/officeDocument/2006/relationships/diagramData" Target="../diagrams/data105.xml"/><Relationship Id="rId18" Type="http://schemas.openxmlformats.org/officeDocument/2006/relationships/image" Target="../media/image49.png"/><Relationship Id="rId3" Type="http://schemas.openxmlformats.org/officeDocument/2006/relationships/diagramData" Target="../diagrams/data103.xml"/><Relationship Id="rId7" Type="http://schemas.microsoft.com/office/2007/relationships/diagramDrawing" Target="../diagrams/drawing103.xml"/><Relationship Id="rId12" Type="http://schemas.microsoft.com/office/2007/relationships/diagramDrawing" Target="../diagrams/drawing104.xml"/><Relationship Id="rId17" Type="http://schemas.microsoft.com/office/2007/relationships/diagramDrawing" Target="../diagrams/drawing105.xml"/><Relationship Id="rId2" Type="http://schemas.openxmlformats.org/officeDocument/2006/relationships/notesSlide" Target="../notesSlides/notesSlide11.xml"/><Relationship Id="rId16" Type="http://schemas.openxmlformats.org/officeDocument/2006/relationships/diagramColors" Target="../diagrams/colors105.xml"/><Relationship Id="rId1" Type="http://schemas.openxmlformats.org/officeDocument/2006/relationships/slideLayout" Target="../slideLayouts/slideLayout7.xml"/><Relationship Id="rId6" Type="http://schemas.openxmlformats.org/officeDocument/2006/relationships/diagramColors" Target="../diagrams/colors103.xml"/><Relationship Id="rId11" Type="http://schemas.openxmlformats.org/officeDocument/2006/relationships/diagramColors" Target="../diagrams/colors104.xml"/><Relationship Id="rId5" Type="http://schemas.openxmlformats.org/officeDocument/2006/relationships/diagramQuickStyle" Target="../diagrams/quickStyle103.xml"/><Relationship Id="rId15" Type="http://schemas.openxmlformats.org/officeDocument/2006/relationships/diagramQuickStyle" Target="../diagrams/quickStyle105.xml"/><Relationship Id="rId10" Type="http://schemas.openxmlformats.org/officeDocument/2006/relationships/diagramQuickStyle" Target="../diagrams/quickStyle104.xml"/><Relationship Id="rId4" Type="http://schemas.openxmlformats.org/officeDocument/2006/relationships/diagramLayout" Target="../diagrams/layout103.xml"/><Relationship Id="rId9" Type="http://schemas.openxmlformats.org/officeDocument/2006/relationships/diagramLayout" Target="../diagrams/layout104.xml"/><Relationship Id="rId14" Type="http://schemas.openxmlformats.org/officeDocument/2006/relationships/diagramLayout" Target="../diagrams/layout10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107.xml"/><Relationship Id="rId13" Type="http://schemas.openxmlformats.org/officeDocument/2006/relationships/diagramData" Target="../diagrams/data108.xml"/><Relationship Id="rId3" Type="http://schemas.openxmlformats.org/officeDocument/2006/relationships/diagramLayout" Target="../diagrams/layout106.xml"/><Relationship Id="rId7" Type="http://schemas.openxmlformats.org/officeDocument/2006/relationships/diagramData" Target="../diagrams/data107.xml"/><Relationship Id="rId12" Type="http://schemas.openxmlformats.org/officeDocument/2006/relationships/image" Target="../media/image50.png"/><Relationship Id="rId17" Type="http://schemas.microsoft.com/office/2007/relationships/diagramDrawing" Target="../diagrams/drawing108.xml"/><Relationship Id="rId2" Type="http://schemas.openxmlformats.org/officeDocument/2006/relationships/diagramData" Target="../diagrams/data106.xml"/><Relationship Id="rId16" Type="http://schemas.openxmlformats.org/officeDocument/2006/relationships/diagramColors" Target="../diagrams/colors108.xml"/><Relationship Id="rId1" Type="http://schemas.openxmlformats.org/officeDocument/2006/relationships/slideLayout" Target="../slideLayouts/slideLayout7.xml"/><Relationship Id="rId6" Type="http://schemas.microsoft.com/office/2007/relationships/diagramDrawing" Target="../diagrams/drawing106.xml"/><Relationship Id="rId11" Type="http://schemas.microsoft.com/office/2007/relationships/diagramDrawing" Target="../diagrams/drawing107.xml"/><Relationship Id="rId5" Type="http://schemas.openxmlformats.org/officeDocument/2006/relationships/diagramColors" Target="../diagrams/colors106.xml"/><Relationship Id="rId15" Type="http://schemas.openxmlformats.org/officeDocument/2006/relationships/diagramQuickStyle" Target="../diagrams/quickStyle108.xml"/><Relationship Id="rId10" Type="http://schemas.openxmlformats.org/officeDocument/2006/relationships/diagramColors" Target="../diagrams/colors107.xml"/><Relationship Id="rId4" Type="http://schemas.openxmlformats.org/officeDocument/2006/relationships/diagramQuickStyle" Target="../diagrams/quickStyle106.xml"/><Relationship Id="rId9" Type="http://schemas.openxmlformats.org/officeDocument/2006/relationships/diagramQuickStyle" Target="../diagrams/quickStyle107.xml"/><Relationship Id="rId14" Type="http://schemas.openxmlformats.org/officeDocument/2006/relationships/diagramLayout" Target="../diagrams/layout108.xml"/></Relationships>
</file>

<file path=ppt/slides/_rels/slide48.xml.rels><?xml version="1.0" encoding="UTF-8" standalone="yes"?>
<Relationships xmlns="http://schemas.openxmlformats.org/package/2006/relationships"><Relationship Id="rId8" Type="http://schemas.openxmlformats.org/officeDocument/2006/relationships/diagramData" Target="../diagrams/data110.xml"/><Relationship Id="rId13" Type="http://schemas.openxmlformats.org/officeDocument/2006/relationships/diagramData" Target="../diagrams/data111.xml"/><Relationship Id="rId3" Type="http://schemas.openxmlformats.org/officeDocument/2006/relationships/diagramLayout" Target="../diagrams/layout109.xml"/><Relationship Id="rId7" Type="http://schemas.openxmlformats.org/officeDocument/2006/relationships/image" Target="../media/image51.jpg"/><Relationship Id="rId12" Type="http://schemas.microsoft.com/office/2007/relationships/diagramDrawing" Target="../diagrams/drawing110.xml"/><Relationship Id="rId17" Type="http://schemas.microsoft.com/office/2007/relationships/diagramDrawing" Target="../diagrams/drawing111.xml"/><Relationship Id="rId2" Type="http://schemas.openxmlformats.org/officeDocument/2006/relationships/diagramData" Target="../diagrams/data109.xml"/><Relationship Id="rId16" Type="http://schemas.openxmlformats.org/officeDocument/2006/relationships/diagramColors" Target="../diagrams/colors111.xml"/><Relationship Id="rId1" Type="http://schemas.openxmlformats.org/officeDocument/2006/relationships/slideLayout" Target="../slideLayouts/slideLayout7.xml"/><Relationship Id="rId6" Type="http://schemas.microsoft.com/office/2007/relationships/diagramDrawing" Target="../diagrams/drawing109.xml"/><Relationship Id="rId11" Type="http://schemas.openxmlformats.org/officeDocument/2006/relationships/diagramColors" Target="../diagrams/colors110.xml"/><Relationship Id="rId5" Type="http://schemas.openxmlformats.org/officeDocument/2006/relationships/diagramColors" Target="../diagrams/colors109.xml"/><Relationship Id="rId15" Type="http://schemas.openxmlformats.org/officeDocument/2006/relationships/diagramQuickStyle" Target="../diagrams/quickStyle111.xml"/><Relationship Id="rId10" Type="http://schemas.openxmlformats.org/officeDocument/2006/relationships/diagramQuickStyle" Target="../diagrams/quickStyle110.xml"/><Relationship Id="rId4" Type="http://schemas.openxmlformats.org/officeDocument/2006/relationships/diagramQuickStyle" Target="../diagrams/quickStyle109.xml"/><Relationship Id="rId9" Type="http://schemas.openxmlformats.org/officeDocument/2006/relationships/diagramLayout" Target="../diagrams/layout110.xml"/><Relationship Id="rId14" Type="http://schemas.openxmlformats.org/officeDocument/2006/relationships/diagramLayout" Target="../diagrams/layout111.xml"/></Relationships>
</file>

<file path=ppt/slides/_rels/slide49.xml.rels><?xml version="1.0" encoding="UTF-8" standalone="yes"?>
<Relationships xmlns="http://schemas.openxmlformats.org/package/2006/relationships"><Relationship Id="rId8" Type="http://schemas.openxmlformats.org/officeDocument/2006/relationships/diagramQuickStyle" Target="../diagrams/quickStyle112.xml"/><Relationship Id="rId3" Type="http://schemas.openxmlformats.org/officeDocument/2006/relationships/slideLayout" Target="../slideLayouts/slideLayout2.xml"/><Relationship Id="rId7" Type="http://schemas.openxmlformats.org/officeDocument/2006/relationships/diagramLayout" Target="../diagrams/layout1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12.xml"/><Relationship Id="rId5" Type="http://schemas.openxmlformats.org/officeDocument/2006/relationships/image" Target="../media/image52.png"/><Relationship Id="rId10" Type="http://schemas.microsoft.com/office/2007/relationships/diagramDrawing" Target="../diagrams/drawing112.xml"/><Relationship Id="rId4" Type="http://schemas.openxmlformats.org/officeDocument/2006/relationships/hyperlink" Target="https://www.youtube.com/watch?app=desktop&amp;v=7QSsrb--HPo" TargetMode="External"/><Relationship Id="rId9" Type="http://schemas.openxmlformats.org/officeDocument/2006/relationships/diagramColors" Target="../diagrams/colors1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diagramData" Target="../diagrams/data10.xml"/><Relationship Id="rId17" Type="http://schemas.openxmlformats.org/officeDocument/2006/relationships/image" Target="../media/image4.png"/><Relationship Id="rId2" Type="http://schemas.openxmlformats.org/officeDocument/2006/relationships/diagramData" Target="../diagrams/data8.xml"/><Relationship Id="rId16" Type="http://schemas.microsoft.com/office/2007/relationships/diagramDrawing" Target="../diagrams/drawing10.xml"/><Relationship Id="rId1" Type="http://schemas.openxmlformats.org/officeDocument/2006/relationships/slideLayout" Target="../slideLayouts/slideLayout7.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diagramColors" Target="../diagrams/colors10.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5.emf"/><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18" Type="http://schemas.microsoft.com/office/2007/relationships/diagramDrawing" Target="../diagrams/drawing14.xml"/><Relationship Id="rId26" Type="http://schemas.openxmlformats.org/officeDocument/2006/relationships/diagramQuickStyle" Target="../diagrams/quickStyle16.xml"/><Relationship Id="rId3" Type="http://schemas.openxmlformats.org/officeDocument/2006/relationships/image" Target="../media/image10.jpg"/><Relationship Id="rId21" Type="http://schemas.openxmlformats.org/officeDocument/2006/relationships/diagramQuickStyle" Target="../diagrams/quickStyle15.xml"/><Relationship Id="rId7" Type="http://schemas.openxmlformats.org/officeDocument/2006/relationships/diagramColors" Target="../diagrams/colors12.xml"/><Relationship Id="rId12" Type="http://schemas.openxmlformats.org/officeDocument/2006/relationships/diagramColors" Target="../diagrams/colors13.xml"/><Relationship Id="rId17" Type="http://schemas.openxmlformats.org/officeDocument/2006/relationships/diagramColors" Target="../diagrams/colors14.xml"/><Relationship Id="rId25" Type="http://schemas.openxmlformats.org/officeDocument/2006/relationships/diagramLayout" Target="../diagrams/layout16.xml"/><Relationship Id="rId2" Type="http://schemas.openxmlformats.org/officeDocument/2006/relationships/notesSlide" Target="../notesSlides/notesSlide2.xml"/><Relationship Id="rId16" Type="http://schemas.openxmlformats.org/officeDocument/2006/relationships/diagramQuickStyle" Target="../diagrams/quickStyle14.xml"/><Relationship Id="rId20" Type="http://schemas.openxmlformats.org/officeDocument/2006/relationships/diagramLayout" Target="../diagrams/layout15.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24" Type="http://schemas.openxmlformats.org/officeDocument/2006/relationships/diagramData" Target="../diagrams/data16.xml"/><Relationship Id="rId5" Type="http://schemas.openxmlformats.org/officeDocument/2006/relationships/diagramLayout" Target="../diagrams/layout12.xml"/><Relationship Id="rId15" Type="http://schemas.openxmlformats.org/officeDocument/2006/relationships/diagramLayout" Target="../diagrams/layout14.xml"/><Relationship Id="rId23" Type="http://schemas.microsoft.com/office/2007/relationships/diagramDrawing" Target="../diagrams/drawing15.xml"/><Relationship Id="rId28" Type="http://schemas.microsoft.com/office/2007/relationships/diagramDrawing" Target="../diagrams/drawing16.xml"/><Relationship Id="rId10" Type="http://schemas.openxmlformats.org/officeDocument/2006/relationships/diagramLayout" Target="../diagrams/layout13.xml"/><Relationship Id="rId19" Type="http://schemas.openxmlformats.org/officeDocument/2006/relationships/diagramData" Target="../diagrams/data15.xml"/><Relationship Id="rId4" Type="http://schemas.openxmlformats.org/officeDocument/2006/relationships/diagramData" Target="../diagrams/data12.xml"/><Relationship Id="rId9" Type="http://schemas.openxmlformats.org/officeDocument/2006/relationships/diagramData" Target="../diagrams/data13.xml"/><Relationship Id="rId14" Type="http://schemas.openxmlformats.org/officeDocument/2006/relationships/diagramData" Target="../diagrams/data14.xml"/><Relationship Id="rId22" Type="http://schemas.openxmlformats.org/officeDocument/2006/relationships/diagramColors" Target="../diagrams/colors15.xml"/><Relationship Id="rId27" Type="http://schemas.openxmlformats.org/officeDocument/2006/relationships/diagramColors" Target="../diagrams/colors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960163679"/>
              </p:ext>
            </p:extLst>
          </p:nvPr>
        </p:nvGraphicFramePr>
        <p:xfrm>
          <a:off x="1715977" y="1161926"/>
          <a:ext cx="8356416" cy="1059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p:cNvGraphicFramePr/>
          <p:nvPr>
            <p:extLst>
              <p:ext uri="{D42A27DB-BD31-4B8C-83A1-F6EECF244321}">
                <p14:modId xmlns:p14="http://schemas.microsoft.com/office/powerpoint/2010/main" val="1407737194"/>
              </p:ext>
            </p:extLst>
          </p:nvPr>
        </p:nvGraphicFramePr>
        <p:xfrm>
          <a:off x="3672378" y="2750812"/>
          <a:ext cx="4443615" cy="7903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0" name="Picture 19"/>
          <p:cNvPicPr>
            <a:picLocks noChangeAspect="1"/>
          </p:cNvPicPr>
          <p:nvPr/>
        </p:nvPicPr>
        <p:blipFill rotWithShape="1">
          <a:blip r:embed="rId12" cstate="print">
            <a:extLst>
              <a:ext uri="{28A0092B-C50C-407E-A947-70E740481C1C}">
                <a14:useLocalDpi xmlns:a14="http://schemas.microsoft.com/office/drawing/2010/main" val="0"/>
              </a:ext>
            </a:extLst>
          </a:blip>
          <a:srcRect t="32482"/>
          <a:stretch/>
        </p:blipFill>
        <p:spPr>
          <a:xfrm>
            <a:off x="0" y="3829688"/>
            <a:ext cx="8152013" cy="3096045"/>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t="32482"/>
          <a:stretch/>
        </p:blipFill>
        <p:spPr>
          <a:xfrm>
            <a:off x="4039987" y="3829687"/>
            <a:ext cx="8152013" cy="3096045"/>
          </a:xfrm>
          <a:prstGeom prst="rect">
            <a:avLst/>
          </a:prstGeom>
        </p:spPr>
      </p:pic>
    </p:spTree>
    <p:extLst>
      <p:ext uri="{BB962C8B-B14F-4D97-AF65-F5344CB8AC3E}">
        <p14:creationId xmlns:p14="http://schemas.microsoft.com/office/powerpoint/2010/main" val="32336155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397705566"/>
              </p:ext>
            </p:extLst>
          </p:nvPr>
        </p:nvGraphicFramePr>
        <p:xfrm>
          <a:off x="726975" y="1850993"/>
          <a:ext cx="10667511" cy="1935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402892885"/>
              </p:ext>
            </p:extLst>
          </p:nvPr>
        </p:nvGraphicFramePr>
        <p:xfrm>
          <a:off x="726976" y="426128"/>
          <a:ext cx="10667511" cy="17056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1376743991"/>
              </p:ext>
            </p:extLst>
          </p:nvPr>
        </p:nvGraphicFramePr>
        <p:xfrm>
          <a:off x="726972" y="4946794"/>
          <a:ext cx="10667513" cy="7318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 name="Diagram 1"/>
          <p:cNvGraphicFramePr/>
          <p:nvPr>
            <p:extLst>
              <p:ext uri="{D42A27DB-BD31-4B8C-83A1-F6EECF244321}">
                <p14:modId xmlns:p14="http://schemas.microsoft.com/office/powerpoint/2010/main" val="4133068771"/>
              </p:ext>
            </p:extLst>
          </p:nvPr>
        </p:nvGraphicFramePr>
        <p:xfrm>
          <a:off x="726974" y="3240350"/>
          <a:ext cx="10667512" cy="207236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1234054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083512507"/>
              </p:ext>
            </p:extLst>
          </p:nvPr>
        </p:nvGraphicFramePr>
        <p:xfrm>
          <a:off x="2098502" y="902548"/>
          <a:ext cx="8128000" cy="868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8888" y="2741891"/>
            <a:ext cx="3474720" cy="2314768"/>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52963" y="2360814"/>
            <a:ext cx="3419078" cy="3349928"/>
          </a:xfrm>
          <a:prstGeom prst="rect">
            <a:avLst/>
          </a:prstGeom>
        </p:spPr>
      </p:pic>
      <p:pic>
        <p:nvPicPr>
          <p:cNvPr id="5" name="Picture 4"/>
          <p:cNvPicPr>
            <a:picLocks noChangeAspect="1"/>
          </p:cNvPicPr>
          <p:nvPr/>
        </p:nvPicPr>
        <p:blipFill rotWithShape="1">
          <a:blip r:embed="rId10"/>
          <a:srcRect l="5760" r="6967" b="18005"/>
          <a:stretch/>
        </p:blipFill>
        <p:spPr>
          <a:xfrm>
            <a:off x="8130103" y="2497316"/>
            <a:ext cx="3274959" cy="3076923"/>
          </a:xfrm>
          <a:prstGeom prst="rect">
            <a:avLst/>
          </a:prstGeom>
        </p:spPr>
      </p:pic>
    </p:spTree>
    <p:extLst>
      <p:ext uri="{BB962C8B-B14F-4D97-AF65-F5344CB8AC3E}">
        <p14:creationId xmlns:p14="http://schemas.microsoft.com/office/powerpoint/2010/main" val="1377748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1988" y="1526957"/>
            <a:ext cx="4640582" cy="3615443"/>
          </a:xfrm>
          <a:prstGeom prst="rect">
            <a:avLst/>
          </a:prstGeom>
        </p:spPr>
      </p:pic>
      <p:graphicFrame>
        <p:nvGraphicFramePr>
          <p:cNvPr id="2" name="Diagram 1"/>
          <p:cNvGraphicFramePr/>
          <p:nvPr>
            <p:extLst>
              <p:ext uri="{D42A27DB-BD31-4B8C-83A1-F6EECF244321}">
                <p14:modId xmlns:p14="http://schemas.microsoft.com/office/powerpoint/2010/main" val="3157885895"/>
              </p:ext>
            </p:extLst>
          </p:nvPr>
        </p:nvGraphicFramePr>
        <p:xfrm>
          <a:off x="772823" y="985421"/>
          <a:ext cx="6158197" cy="887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969526154"/>
              </p:ext>
            </p:extLst>
          </p:nvPr>
        </p:nvGraphicFramePr>
        <p:xfrm>
          <a:off x="5406966" y="5142400"/>
          <a:ext cx="6158197" cy="8877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85103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875" y="2546291"/>
            <a:ext cx="7029797" cy="3954261"/>
          </a:xfrm>
          <a:prstGeom prst="rect">
            <a:avLst/>
          </a:prstGeom>
        </p:spPr>
      </p:pic>
      <p:graphicFrame>
        <p:nvGraphicFramePr>
          <p:cNvPr id="2" name="Diagram 1"/>
          <p:cNvGraphicFramePr/>
          <p:nvPr>
            <p:extLst>
              <p:ext uri="{D42A27DB-BD31-4B8C-83A1-F6EECF244321}">
                <p14:modId xmlns:p14="http://schemas.microsoft.com/office/powerpoint/2010/main" val="3049852155"/>
              </p:ext>
            </p:extLst>
          </p:nvPr>
        </p:nvGraphicFramePr>
        <p:xfrm>
          <a:off x="1990437" y="1485741"/>
          <a:ext cx="8128000" cy="1150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951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057583198"/>
              </p:ext>
            </p:extLst>
          </p:nvPr>
        </p:nvGraphicFramePr>
        <p:xfrm>
          <a:off x="1171191" y="1062259"/>
          <a:ext cx="10130083" cy="24664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rotWithShape="1">
          <a:blip r:embed="rId7">
            <a:clrChange>
              <a:clrFrom>
                <a:srgbClr val="EFE8C7"/>
              </a:clrFrom>
              <a:clrTo>
                <a:srgbClr val="EFE8C7">
                  <a:alpha val="0"/>
                </a:srgbClr>
              </a:clrTo>
            </a:clrChange>
            <a:extLst>
              <a:ext uri="{28A0092B-C50C-407E-A947-70E740481C1C}">
                <a14:useLocalDpi xmlns:a14="http://schemas.microsoft.com/office/drawing/2010/main" val="0"/>
              </a:ext>
            </a:extLst>
          </a:blip>
          <a:srcRect l="962" t="11170" b="4411"/>
          <a:stretch/>
        </p:blipFill>
        <p:spPr>
          <a:xfrm>
            <a:off x="2938508" y="3169329"/>
            <a:ext cx="5892825" cy="3338003"/>
          </a:xfrm>
          <a:prstGeom prst="rect">
            <a:avLst/>
          </a:prstGeom>
        </p:spPr>
      </p:pic>
      <p:graphicFrame>
        <p:nvGraphicFramePr>
          <p:cNvPr id="6" name="Diagram 5"/>
          <p:cNvGraphicFramePr/>
          <p:nvPr>
            <p:extLst>
              <p:ext uri="{D42A27DB-BD31-4B8C-83A1-F6EECF244321}">
                <p14:modId xmlns:p14="http://schemas.microsoft.com/office/powerpoint/2010/main" val="3832369555"/>
              </p:ext>
            </p:extLst>
          </p:nvPr>
        </p:nvGraphicFramePr>
        <p:xfrm>
          <a:off x="2032000" y="719667"/>
          <a:ext cx="8128000" cy="6851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9968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256439145"/>
              </p:ext>
            </p:extLst>
          </p:nvPr>
        </p:nvGraphicFramePr>
        <p:xfrm>
          <a:off x="1026158" y="2621513"/>
          <a:ext cx="9960033" cy="116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618700039"/>
              </p:ext>
            </p:extLst>
          </p:nvPr>
        </p:nvGraphicFramePr>
        <p:xfrm>
          <a:off x="1965499" y="3684494"/>
          <a:ext cx="8128000" cy="24213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Content Placeholder 5"/>
          <p:cNvGraphicFramePr>
            <a:graphicFrameLocks/>
          </p:cNvGraphicFramePr>
          <p:nvPr>
            <p:extLst>
              <p:ext uri="{D42A27DB-BD31-4B8C-83A1-F6EECF244321}">
                <p14:modId xmlns:p14="http://schemas.microsoft.com/office/powerpoint/2010/main" val="1777143504"/>
              </p:ext>
            </p:extLst>
          </p:nvPr>
        </p:nvGraphicFramePr>
        <p:xfrm>
          <a:off x="1026159" y="1650694"/>
          <a:ext cx="9960033" cy="144641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7" name="Diagram 6"/>
          <p:cNvGraphicFramePr/>
          <p:nvPr>
            <p:extLst>
              <p:ext uri="{D42A27DB-BD31-4B8C-83A1-F6EECF244321}">
                <p14:modId xmlns:p14="http://schemas.microsoft.com/office/powerpoint/2010/main" val="262932919"/>
              </p:ext>
            </p:extLst>
          </p:nvPr>
        </p:nvGraphicFramePr>
        <p:xfrm>
          <a:off x="1965499" y="654763"/>
          <a:ext cx="8128000" cy="88786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4033078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97646644"/>
              </p:ext>
            </p:extLst>
          </p:nvPr>
        </p:nvGraphicFramePr>
        <p:xfrm>
          <a:off x="992825" y="2219626"/>
          <a:ext cx="6074758" cy="1688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531312809"/>
              </p:ext>
            </p:extLst>
          </p:nvPr>
        </p:nvGraphicFramePr>
        <p:xfrm>
          <a:off x="2322946" y="814646"/>
          <a:ext cx="8128000" cy="7232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2084124579"/>
              </p:ext>
            </p:extLst>
          </p:nvPr>
        </p:nvGraphicFramePr>
        <p:xfrm>
          <a:off x="805841" y="4371335"/>
          <a:ext cx="10619149" cy="101616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8" name="Picture 7"/>
          <p:cNvPicPr>
            <a:picLocks noChangeAspect="1"/>
          </p:cNvPicPr>
          <p:nvPr/>
        </p:nvPicPr>
        <p:blipFill>
          <a:blip r:embed="rId17" cstate="print">
            <a:clrChange>
              <a:clrFrom>
                <a:srgbClr val="EFF4ED"/>
              </a:clrFrom>
              <a:clrTo>
                <a:srgbClr val="EFF4ED">
                  <a:alpha val="0"/>
                </a:srgbClr>
              </a:clrTo>
            </a:clrChange>
            <a:extLst>
              <a:ext uri="{28A0092B-C50C-407E-A947-70E740481C1C}">
                <a14:useLocalDpi xmlns:a14="http://schemas.microsoft.com/office/drawing/2010/main" val="0"/>
              </a:ext>
            </a:extLst>
          </a:blip>
          <a:stretch>
            <a:fillRect/>
          </a:stretch>
        </p:blipFill>
        <p:spPr>
          <a:xfrm>
            <a:off x="7748054" y="1898615"/>
            <a:ext cx="3117693" cy="2472720"/>
          </a:xfrm>
          <a:prstGeom prst="rect">
            <a:avLst/>
          </a:prstGeom>
        </p:spPr>
      </p:pic>
    </p:spTree>
    <p:extLst>
      <p:ext uri="{BB962C8B-B14F-4D97-AF65-F5344CB8AC3E}">
        <p14:creationId xmlns:p14="http://schemas.microsoft.com/office/powerpoint/2010/main" val="1787482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047568437"/>
              </p:ext>
            </p:extLst>
          </p:nvPr>
        </p:nvGraphicFramePr>
        <p:xfrm>
          <a:off x="4866478" y="2850376"/>
          <a:ext cx="6683370" cy="3348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3619967309"/>
              </p:ext>
            </p:extLst>
          </p:nvPr>
        </p:nvGraphicFramePr>
        <p:xfrm>
          <a:off x="2171784" y="878888"/>
          <a:ext cx="8128000" cy="7547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p:cNvGraphicFramePr/>
          <p:nvPr>
            <p:extLst>
              <p:ext uri="{D42A27DB-BD31-4B8C-83A1-F6EECF244321}">
                <p14:modId xmlns:p14="http://schemas.microsoft.com/office/powerpoint/2010/main" val="4016656471"/>
              </p:ext>
            </p:extLst>
          </p:nvPr>
        </p:nvGraphicFramePr>
        <p:xfrm>
          <a:off x="986936" y="1813708"/>
          <a:ext cx="10314337" cy="72530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5" name="Picture 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1683" y="2719069"/>
            <a:ext cx="4584795" cy="3321684"/>
          </a:xfrm>
          <a:prstGeom prst="rect">
            <a:avLst/>
          </a:prstGeom>
        </p:spPr>
      </p:pic>
    </p:spTree>
    <p:extLst>
      <p:ext uri="{BB962C8B-B14F-4D97-AF65-F5344CB8AC3E}">
        <p14:creationId xmlns:p14="http://schemas.microsoft.com/office/powerpoint/2010/main" val="2959520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12965" r="154" b="16399"/>
          <a:stretch/>
        </p:blipFill>
        <p:spPr>
          <a:xfrm>
            <a:off x="7234054" y="2047"/>
            <a:ext cx="4957946" cy="2193615"/>
          </a:xfrm>
          <a:prstGeom prst="rect">
            <a:avLst/>
          </a:prstGeom>
        </p:spPr>
      </p:pic>
      <p:graphicFrame>
        <p:nvGraphicFramePr>
          <p:cNvPr id="2" name="Diagram 1"/>
          <p:cNvGraphicFramePr/>
          <p:nvPr>
            <p:extLst>
              <p:ext uri="{D42A27DB-BD31-4B8C-83A1-F6EECF244321}">
                <p14:modId xmlns:p14="http://schemas.microsoft.com/office/powerpoint/2010/main" val="3149214401"/>
              </p:ext>
            </p:extLst>
          </p:nvPr>
        </p:nvGraphicFramePr>
        <p:xfrm>
          <a:off x="1040041" y="2391399"/>
          <a:ext cx="10190211" cy="2135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3715745794"/>
              </p:ext>
            </p:extLst>
          </p:nvPr>
        </p:nvGraphicFramePr>
        <p:xfrm>
          <a:off x="1134504" y="746300"/>
          <a:ext cx="5434120" cy="14316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1026802277"/>
              </p:ext>
            </p:extLst>
          </p:nvPr>
        </p:nvGraphicFramePr>
        <p:xfrm>
          <a:off x="6568624" y="4821503"/>
          <a:ext cx="3894368" cy="122070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5" name="Diagram 4"/>
          <p:cNvGraphicFramePr/>
          <p:nvPr>
            <p:extLst>
              <p:ext uri="{D42A27DB-BD31-4B8C-83A1-F6EECF244321}">
                <p14:modId xmlns:p14="http://schemas.microsoft.com/office/powerpoint/2010/main" val="3710729588"/>
              </p:ext>
            </p:extLst>
          </p:nvPr>
        </p:nvGraphicFramePr>
        <p:xfrm>
          <a:off x="1580804" y="4821503"/>
          <a:ext cx="4541520" cy="114908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552996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71697666"/>
              </p:ext>
            </p:extLst>
          </p:nvPr>
        </p:nvGraphicFramePr>
        <p:xfrm>
          <a:off x="5705247" y="1872860"/>
          <a:ext cx="5543420" cy="1151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3057816837"/>
              </p:ext>
            </p:extLst>
          </p:nvPr>
        </p:nvGraphicFramePr>
        <p:xfrm>
          <a:off x="2353945" y="811527"/>
          <a:ext cx="8128000" cy="6419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p:cNvGraphicFramePr/>
          <p:nvPr>
            <p:extLst>
              <p:ext uri="{D42A27DB-BD31-4B8C-83A1-F6EECF244321}">
                <p14:modId xmlns:p14="http://schemas.microsoft.com/office/powerpoint/2010/main" val="2966584276"/>
              </p:ext>
            </p:extLst>
          </p:nvPr>
        </p:nvGraphicFramePr>
        <p:xfrm>
          <a:off x="2032435" y="1288011"/>
          <a:ext cx="3354647" cy="195291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 name="Diagram 4"/>
          <p:cNvGraphicFramePr/>
          <p:nvPr>
            <p:extLst>
              <p:ext uri="{D42A27DB-BD31-4B8C-83A1-F6EECF244321}">
                <p14:modId xmlns:p14="http://schemas.microsoft.com/office/powerpoint/2010/main" val="294820479"/>
              </p:ext>
            </p:extLst>
          </p:nvPr>
        </p:nvGraphicFramePr>
        <p:xfrm>
          <a:off x="1036917" y="3992932"/>
          <a:ext cx="10278906" cy="7564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6" name="Diagram 5"/>
          <p:cNvGraphicFramePr/>
          <p:nvPr>
            <p:extLst>
              <p:ext uri="{D42A27DB-BD31-4B8C-83A1-F6EECF244321}">
                <p14:modId xmlns:p14="http://schemas.microsoft.com/office/powerpoint/2010/main" val="1514005531"/>
              </p:ext>
            </p:extLst>
          </p:nvPr>
        </p:nvGraphicFramePr>
        <p:xfrm>
          <a:off x="1036917" y="3383731"/>
          <a:ext cx="10278905" cy="79397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pic>
        <p:nvPicPr>
          <p:cNvPr id="7" name="Picture 6"/>
          <p:cNvPicPr>
            <a:picLocks noChangeAspect="1"/>
          </p:cNvPicPr>
          <p:nvPr/>
        </p:nvPicPr>
        <p:blipFill rotWithShape="1">
          <a:blip r:embed="rId27" cstate="print">
            <a:clrChange>
              <a:clrFrom>
                <a:srgbClr val="0F256E"/>
              </a:clrFrom>
              <a:clrTo>
                <a:srgbClr val="0F256E">
                  <a:alpha val="0"/>
                </a:srgbClr>
              </a:clrTo>
            </a:clrChange>
            <a:extLst>
              <a:ext uri="{28A0092B-C50C-407E-A947-70E740481C1C}">
                <a14:useLocalDpi xmlns:a14="http://schemas.microsoft.com/office/drawing/2010/main" val="0"/>
              </a:ext>
            </a:extLst>
          </a:blip>
          <a:srcRect l="24827" r="23720"/>
          <a:stretch/>
        </p:blipFill>
        <p:spPr>
          <a:xfrm>
            <a:off x="385104" y="1006766"/>
            <a:ext cx="2121763" cy="2157739"/>
          </a:xfrm>
          <a:prstGeom prst="rect">
            <a:avLst/>
          </a:prstGeom>
        </p:spPr>
      </p:pic>
      <p:graphicFrame>
        <p:nvGraphicFramePr>
          <p:cNvPr id="8" name="Diagram 7"/>
          <p:cNvGraphicFramePr/>
          <p:nvPr>
            <p:extLst>
              <p:ext uri="{D42A27DB-BD31-4B8C-83A1-F6EECF244321}">
                <p14:modId xmlns:p14="http://schemas.microsoft.com/office/powerpoint/2010/main" val="3341219752"/>
              </p:ext>
            </p:extLst>
          </p:nvPr>
        </p:nvGraphicFramePr>
        <p:xfrm>
          <a:off x="1036917" y="4786908"/>
          <a:ext cx="10278906" cy="139257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extLst>
      <p:ext uri="{BB962C8B-B14F-4D97-AF65-F5344CB8AC3E}">
        <p14:creationId xmlns:p14="http://schemas.microsoft.com/office/powerpoint/2010/main" val="3724836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smtClean="0">
                <a:latin typeface="Georgia" panose="02040502050405020303" pitchFamily="18" charset="0"/>
              </a:rPr>
              <a:t>Sociology A Down-to-Earth Approach Thirteenth Edition (Will be shared on google classroom)</a:t>
            </a:r>
          </a:p>
          <a:p>
            <a:r>
              <a:rPr lang="en-US" sz="2000" dirty="0" smtClean="0">
                <a:latin typeface="Georgia" panose="02040502050405020303" pitchFamily="18" charset="0"/>
                <a:hlinkClick r:id="rId2"/>
              </a:rPr>
              <a:t>https://www.iasgurukul.com/Sociology-study-material-2.pdf</a:t>
            </a:r>
            <a:endParaRPr lang="en-US" sz="2000" dirty="0" smtClean="0">
              <a:latin typeface="Georgia" panose="02040502050405020303" pitchFamily="18" charset="0"/>
            </a:endParaRPr>
          </a:p>
          <a:p>
            <a:pPr lvl="0"/>
            <a:r>
              <a:rPr lang="en-US" sz="2000" dirty="0" smtClean="0">
                <a:latin typeface="Georgia" panose="02040502050405020303" pitchFamily="18" charset="0"/>
              </a:rPr>
              <a:t>Sociology, Schaefer and </a:t>
            </a:r>
            <a:r>
              <a:rPr lang="en-US" sz="2000" dirty="0" err="1" smtClean="0">
                <a:latin typeface="Georgia" panose="02040502050405020303" pitchFamily="18" charset="0"/>
              </a:rPr>
              <a:t>Lamm</a:t>
            </a:r>
            <a:r>
              <a:rPr lang="en-US" sz="2000" dirty="0" smtClean="0">
                <a:latin typeface="Georgia" panose="02040502050405020303" pitchFamily="18" charset="0"/>
              </a:rPr>
              <a:t>   (Latest Edition)</a:t>
            </a:r>
          </a:p>
          <a:p>
            <a:pPr lvl="0"/>
            <a:r>
              <a:rPr lang="en-US" sz="2000" dirty="0" smtClean="0">
                <a:latin typeface="Georgia" panose="02040502050405020303" pitchFamily="18" charset="0"/>
              </a:rPr>
              <a:t>Sociology, John J. </a:t>
            </a:r>
            <a:r>
              <a:rPr lang="en-US" sz="2000" dirty="0" err="1" smtClean="0">
                <a:latin typeface="Georgia" panose="02040502050405020303" pitchFamily="18" charset="0"/>
              </a:rPr>
              <a:t>Macionis</a:t>
            </a:r>
            <a:r>
              <a:rPr lang="en-US" sz="2000" dirty="0" smtClean="0">
                <a:latin typeface="Georgia" panose="02040502050405020303" pitchFamily="18" charset="0"/>
              </a:rPr>
              <a:t>   (Latest Edition)</a:t>
            </a:r>
          </a:p>
          <a:p>
            <a:r>
              <a:rPr lang="en-US" sz="2000" dirty="0" smtClean="0">
                <a:latin typeface="Georgia" panose="02040502050405020303" pitchFamily="18" charset="0"/>
              </a:rPr>
              <a:t>Links: </a:t>
            </a:r>
          </a:p>
          <a:p>
            <a:r>
              <a:rPr lang="en-US" altLang="en-US" sz="2000" dirty="0" smtClean="0">
                <a:latin typeface="Georgia" panose="02040502050405020303" pitchFamily="18" charset="0"/>
                <a:hlinkClick r:id="rId3"/>
              </a:rPr>
              <a:t>https://www.scribd.com/doc/268254571/Richard-T-Schaefer-Robert-P-Lamm-Sociology#</a:t>
            </a:r>
            <a:endParaRPr lang="en-US" altLang="en-US" sz="2000" dirty="0" smtClean="0">
              <a:latin typeface="Georgia" panose="02040502050405020303" pitchFamily="18" charset="0"/>
            </a:endParaRPr>
          </a:p>
          <a:p>
            <a:r>
              <a:rPr lang="en-US" altLang="en-US" sz="2000" dirty="0" smtClean="0">
                <a:latin typeface="Georgia" panose="02040502050405020303" pitchFamily="18" charset="0"/>
                <a:hlinkClick r:id="rId4"/>
              </a:rPr>
              <a:t>https://learnclax.com/utilities/download-manager.php?book-id=4912</a:t>
            </a:r>
            <a:r>
              <a:rPr lang="en-US" altLang="en-US" sz="2000" dirty="0" smtClean="0">
                <a:latin typeface="Georgia" panose="02040502050405020303" pitchFamily="18" charset="0"/>
              </a:rPr>
              <a:t> </a:t>
            </a:r>
          </a:p>
          <a:p>
            <a:endParaRPr lang="en-US" sz="2000" dirty="0">
              <a:latin typeface="Georgia" panose="02040502050405020303" pitchFamily="18" charset="0"/>
            </a:endParaRPr>
          </a:p>
        </p:txBody>
      </p:sp>
      <p:graphicFrame>
        <p:nvGraphicFramePr>
          <p:cNvPr id="6" name="Diagram 5"/>
          <p:cNvGraphicFramePr/>
          <p:nvPr>
            <p:extLst>
              <p:ext uri="{D42A27DB-BD31-4B8C-83A1-F6EECF244321}">
                <p14:modId xmlns:p14="http://schemas.microsoft.com/office/powerpoint/2010/main" val="29948441"/>
              </p:ext>
            </p:extLst>
          </p:nvPr>
        </p:nvGraphicFramePr>
        <p:xfrm>
          <a:off x="2032000" y="719666"/>
          <a:ext cx="8128000" cy="8431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758054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764515492"/>
              </p:ext>
            </p:extLst>
          </p:nvPr>
        </p:nvGraphicFramePr>
        <p:xfrm>
          <a:off x="1082089" y="1955692"/>
          <a:ext cx="10337060" cy="1106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1312568929"/>
              </p:ext>
            </p:extLst>
          </p:nvPr>
        </p:nvGraphicFramePr>
        <p:xfrm>
          <a:off x="2166470" y="856170"/>
          <a:ext cx="8128000" cy="6389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1339036626"/>
              </p:ext>
            </p:extLst>
          </p:nvPr>
        </p:nvGraphicFramePr>
        <p:xfrm>
          <a:off x="3746174" y="4614441"/>
          <a:ext cx="7672976" cy="100010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 name="Diagram 6"/>
          <p:cNvGraphicFramePr/>
          <p:nvPr>
            <p:extLst>
              <p:ext uri="{D42A27DB-BD31-4B8C-83A1-F6EECF244321}">
                <p14:modId xmlns:p14="http://schemas.microsoft.com/office/powerpoint/2010/main" val="3970705195"/>
              </p:ext>
            </p:extLst>
          </p:nvPr>
        </p:nvGraphicFramePr>
        <p:xfrm>
          <a:off x="1082089" y="3355453"/>
          <a:ext cx="10337060" cy="79839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8" name="Picture 7"/>
          <p:cNvPicPr>
            <a:picLocks noChangeAspect="1"/>
          </p:cNvPicPr>
          <p:nvPr/>
        </p:nvPicPr>
        <p:blipFill rotWithShape="1">
          <a:blip r:embed="rId22" cstate="print">
            <a:clrChange>
              <a:clrFrom>
                <a:srgbClr val="F4F5F7"/>
              </a:clrFrom>
              <a:clrTo>
                <a:srgbClr val="F4F5F7">
                  <a:alpha val="0"/>
                </a:srgbClr>
              </a:clrTo>
            </a:clrChange>
            <a:extLst>
              <a:ext uri="{28A0092B-C50C-407E-A947-70E740481C1C}">
                <a14:useLocalDpi xmlns:a14="http://schemas.microsoft.com/office/drawing/2010/main" val="0"/>
              </a:ext>
            </a:extLst>
          </a:blip>
          <a:srcRect l="4367" t="13802" r="1398" b="17707"/>
          <a:stretch/>
        </p:blipFill>
        <p:spPr>
          <a:xfrm>
            <a:off x="71021" y="4447137"/>
            <a:ext cx="4820574" cy="2334827"/>
          </a:xfrm>
          <a:prstGeom prst="rect">
            <a:avLst/>
          </a:prstGeom>
        </p:spPr>
      </p:pic>
    </p:spTree>
    <p:extLst>
      <p:ext uri="{BB962C8B-B14F-4D97-AF65-F5344CB8AC3E}">
        <p14:creationId xmlns:p14="http://schemas.microsoft.com/office/powerpoint/2010/main" val="1355201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422" t="8076" r="2633" b="15227"/>
          <a:stretch/>
        </p:blipFill>
        <p:spPr>
          <a:xfrm>
            <a:off x="7074598" y="3329990"/>
            <a:ext cx="4069977" cy="2264461"/>
          </a:xfrm>
          <a:prstGeom prst="rect">
            <a:avLst/>
          </a:prstGeom>
        </p:spPr>
      </p:pic>
      <p:graphicFrame>
        <p:nvGraphicFramePr>
          <p:cNvPr id="2" name="Diagram 1"/>
          <p:cNvGraphicFramePr/>
          <p:nvPr>
            <p:extLst>
              <p:ext uri="{D42A27DB-BD31-4B8C-83A1-F6EECF244321}">
                <p14:modId xmlns:p14="http://schemas.microsoft.com/office/powerpoint/2010/main" val="194485853"/>
              </p:ext>
            </p:extLst>
          </p:nvPr>
        </p:nvGraphicFramePr>
        <p:xfrm>
          <a:off x="2114562" y="959618"/>
          <a:ext cx="8128000" cy="757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3218987532"/>
              </p:ext>
            </p:extLst>
          </p:nvPr>
        </p:nvGraphicFramePr>
        <p:xfrm>
          <a:off x="1140831" y="3505673"/>
          <a:ext cx="6005484" cy="232185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2274940363"/>
              </p:ext>
            </p:extLst>
          </p:nvPr>
        </p:nvGraphicFramePr>
        <p:xfrm>
          <a:off x="1140831" y="1946667"/>
          <a:ext cx="10224759" cy="107890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4149790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956516320"/>
              </p:ext>
            </p:extLst>
          </p:nvPr>
        </p:nvGraphicFramePr>
        <p:xfrm>
          <a:off x="1982124" y="2714721"/>
          <a:ext cx="8128000" cy="651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2999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423968806"/>
              </p:ext>
            </p:extLst>
          </p:nvPr>
        </p:nvGraphicFramePr>
        <p:xfrm>
          <a:off x="904535" y="1522522"/>
          <a:ext cx="10414494" cy="1695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1692879745"/>
              </p:ext>
            </p:extLst>
          </p:nvPr>
        </p:nvGraphicFramePr>
        <p:xfrm>
          <a:off x="904535" y="3497803"/>
          <a:ext cx="7440475" cy="25745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ext uri="{D42A27DB-BD31-4B8C-83A1-F6EECF244321}">
                <p14:modId xmlns:p14="http://schemas.microsoft.com/office/powerpoint/2010/main" val="1026255987"/>
              </p:ext>
            </p:extLst>
          </p:nvPr>
        </p:nvGraphicFramePr>
        <p:xfrm>
          <a:off x="2032000" y="719667"/>
          <a:ext cx="8128000" cy="73627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6" name="Picture 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84707" y="3524435"/>
            <a:ext cx="2547891" cy="2547891"/>
          </a:xfrm>
          <a:prstGeom prst="rect">
            <a:avLst/>
          </a:prstGeom>
        </p:spPr>
      </p:pic>
    </p:spTree>
    <p:extLst>
      <p:ext uri="{BB962C8B-B14F-4D97-AF65-F5344CB8AC3E}">
        <p14:creationId xmlns:p14="http://schemas.microsoft.com/office/powerpoint/2010/main" val="1303641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884904" y="734556"/>
            <a:ext cx="2793178" cy="2277262"/>
          </a:xfrm>
          <a:prstGeom prst="rect">
            <a:avLst/>
          </a:prstGeom>
        </p:spPr>
      </p:pic>
      <p:graphicFrame>
        <p:nvGraphicFramePr>
          <p:cNvPr id="2" name="Diagram 1"/>
          <p:cNvGraphicFramePr/>
          <p:nvPr>
            <p:extLst>
              <p:ext uri="{D42A27DB-BD31-4B8C-83A1-F6EECF244321}">
                <p14:modId xmlns:p14="http://schemas.microsoft.com/office/powerpoint/2010/main" val="1655647295"/>
              </p:ext>
            </p:extLst>
          </p:nvPr>
        </p:nvGraphicFramePr>
        <p:xfrm>
          <a:off x="904536" y="852256"/>
          <a:ext cx="7715681" cy="2041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95526336"/>
              </p:ext>
            </p:extLst>
          </p:nvPr>
        </p:nvGraphicFramePr>
        <p:xfrm>
          <a:off x="3550082" y="3240350"/>
          <a:ext cx="8128000" cy="28142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4435" y="3355759"/>
            <a:ext cx="2274763" cy="2588334"/>
          </a:xfrm>
          <a:prstGeom prst="rect">
            <a:avLst/>
          </a:prstGeom>
        </p:spPr>
      </p:pic>
    </p:spTree>
    <p:extLst>
      <p:ext uri="{BB962C8B-B14F-4D97-AF65-F5344CB8AC3E}">
        <p14:creationId xmlns:p14="http://schemas.microsoft.com/office/powerpoint/2010/main" val="2574011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569910030"/>
              </p:ext>
            </p:extLst>
          </p:nvPr>
        </p:nvGraphicFramePr>
        <p:xfrm>
          <a:off x="829887" y="12936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55533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66877"/>
          </a:xfrm>
          <a:prstGeom prst="rect">
            <a:avLst/>
          </a:prstGeom>
        </p:spPr>
      </p:pic>
      <p:sp>
        <p:nvSpPr>
          <p:cNvPr id="5" name="Title 4"/>
          <p:cNvSpPr>
            <a:spLocks noGrp="1"/>
          </p:cNvSpPr>
          <p:nvPr>
            <p:ph type="title"/>
          </p:nvPr>
        </p:nvSpPr>
        <p:spPr>
          <a:xfrm>
            <a:off x="4424081" y="1792942"/>
            <a:ext cx="5930154" cy="1559299"/>
          </a:xfrm>
        </p:spPr>
        <p:txBody>
          <a:bodyPr>
            <a:noAutofit/>
          </a:bodyPr>
          <a:lstStyle/>
          <a:p>
            <a:pPr algn="ctr"/>
            <a:r>
              <a:rPr lang="en-US" sz="7200" b="1" dirty="0" smtClean="0">
                <a:latin typeface="Georgia" panose="02040502050405020303" pitchFamily="18" charset="0"/>
              </a:rPr>
              <a:t>Industrial </a:t>
            </a:r>
            <a:br>
              <a:rPr lang="en-US" sz="7200" b="1" dirty="0" smtClean="0">
                <a:latin typeface="Georgia" panose="02040502050405020303" pitchFamily="18" charset="0"/>
              </a:rPr>
            </a:br>
            <a:r>
              <a:rPr lang="en-US" sz="7200" b="1" dirty="0" smtClean="0">
                <a:latin typeface="Georgia" panose="02040502050405020303" pitchFamily="18" charset="0"/>
              </a:rPr>
              <a:t>Revolution</a:t>
            </a:r>
            <a:endParaRPr lang="en-US" sz="7200" b="1" dirty="0">
              <a:latin typeface="Georgia" panose="02040502050405020303" pitchFamily="18" charset="0"/>
            </a:endParaRPr>
          </a:p>
        </p:txBody>
      </p:sp>
    </p:spTree>
    <p:extLst>
      <p:ext uri="{BB962C8B-B14F-4D97-AF65-F5344CB8AC3E}">
        <p14:creationId xmlns:p14="http://schemas.microsoft.com/office/powerpoint/2010/main" val="711656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468343500"/>
              </p:ext>
            </p:extLst>
          </p:nvPr>
        </p:nvGraphicFramePr>
        <p:xfrm>
          <a:off x="4741473" y="2285999"/>
          <a:ext cx="6616809" cy="3435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1600771823"/>
              </p:ext>
            </p:extLst>
          </p:nvPr>
        </p:nvGraphicFramePr>
        <p:xfrm>
          <a:off x="2032000" y="719667"/>
          <a:ext cx="8128000" cy="8348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a:blip r:embed="rId12"/>
          <a:stretch>
            <a:fillRect/>
          </a:stretch>
        </p:blipFill>
        <p:spPr>
          <a:xfrm>
            <a:off x="645459" y="2222407"/>
            <a:ext cx="3981450" cy="2986087"/>
          </a:xfrm>
          <a:prstGeom prst="rect">
            <a:avLst/>
          </a:prstGeom>
        </p:spPr>
      </p:pic>
    </p:spTree>
    <p:extLst>
      <p:ext uri="{BB962C8B-B14F-4D97-AF65-F5344CB8AC3E}">
        <p14:creationId xmlns:p14="http://schemas.microsoft.com/office/powerpoint/2010/main" val="179962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76854255"/>
              </p:ext>
            </p:extLst>
          </p:nvPr>
        </p:nvGraphicFramePr>
        <p:xfrm>
          <a:off x="902095" y="1587731"/>
          <a:ext cx="6081412" cy="4113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762350205"/>
              </p:ext>
            </p:extLst>
          </p:nvPr>
        </p:nvGraphicFramePr>
        <p:xfrm>
          <a:off x="2032000" y="719666"/>
          <a:ext cx="8128000" cy="8680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2524" y="2301969"/>
            <a:ext cx="3919582" cy="2754125"/>
          </a:xfrm>
          <a:prstGeom prst="rect">
            <a:avLst/>
          </a:prstGeom>
        </p:spPr>
      </p:pic>
    </p:spTree>
    <p:extLst>
      <p:ext uri="{BB962C8B-B14F-4D97-AF65-F5344CB8AC3E}">
        <p14:creationId xmlns:p14="http://schemas.microsoft.com/office/powerpoint/2010/main" val="3973040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0" y="-71718"/>
            <a:ext cx="12192000" cy="6947229"/>
          </a:xfrm>
          <a:prstGeom prst="rect">
            <a:avLst/>
          </a:prstGeom>
        </p:spPr>
      </p:pic>
      <p:sp>
        <p:nvSpPr>
          <p:cNvPr id="5" name="Title 4"/>
          <p:cNvSpPr>
            <a:spLocks noGrp="1"/>
          </p:cNvSpPr>
          <p:nvPr>
            <p:ph type="title"/>
          </p:nvPr>
        </p:nvSpPr>
        <p:spPr>
          <a:xfrm>
            <a:off x="1544170" y="2141140"/>
            <a:ext cx="9103659" cy="1929840"/>
          </a:xfrm>
        </p:spPr>
        <p:txBody>
          <a:bodyPr>
            <a:noAutofit/>
          </a:bodyPr>
          <a:lstStyle/>
          <a:p>
            <a:pPr algn="ctr"/>
            <a:r>
              <a:rPr lang="en-US" sz="6600" b="1" dirty="0" smtClean="0">
                <a:solidFill>
                  <a:schemeClr val="bg1"/>
                </a:solidFill>
                <a:latin typeface="Georgia" panose="02040502050405020303" pitchFamily="18" charset="0"/>
              </a:rPr>
              <a:t>French Revolution</a:t>
            </a:r>
            <a:endParaRPr lang="en-US" sz="6600" b="1" dirty="0">
              <a:solidFill>
                <a:schemeClr val="bg1"/>
              </a:solidFill>
              <a:latin typeface="Georgia" panose="02040502050405020303" pitchFamily="18" charset="0"/>
            </a:endParaRPr>
          </a:p>
        </p:txBody>
      </p:sp>
    </p:spTree>
    <p:extLst>
      <p:ext uri="{BB962C8B-B14F-4D97-AF65-F5344CB8AC3E}">
        <p14:creationId xmlns:p14="http://schemas.microsoft.com/office/powerpoint/2010/main" val="225256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41930399"/>
              </p:ext>
            </p:extLst>
          </p:nvPr>
        </p:nvGraphicFramePr>
        <p:xfrm>
          <a:off x="1386146" y="1936866"/>
          <a:ext cx="9020695" cy="3059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401362692"/>
              </p:ext>
            </p:extLst>
          </p:nvPr>
        </p:nvGraphicFramePr>
        <p:xfrm>
          <a:off x="2031999" y="723206"/>
          <a:ext cx="8128000" cy="7148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47388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877575816"/>
              </p:ext>
            </p:extLst>
          </p:nvPr>
        </p:nvGraphicFramePr>
        <p:xfrm>
          <a:off x="6045757" y="2413091"/>
          <a:ext cx="5169092" cy="2723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382717662"/>
              </p:ext>
            </p:extLst>
          </p:nvPr>
        </p:nvGraphicFramePr>
        <p:xfrm>
          <a:off x="2131752" y="864524"/>
          <a:ext cx="8128000" cy="7683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0211" y="1973820"/>
            <a:ext cx="4791428" cy="3449828"/>
          </a:xfrm>
          <a:prstGeom prst="rect">
            <a:avLst/>
          </a:prstGeom>
        </p:spPr>
      </p:pic>
    </p:spTree>
    <p:extLst>
      <p:ext uri="{BB962C8B-B14F-4D97-AF65-F5344CB8AC3E}">
        <p14:creationId xmlns:p14="http://schemas.microsoft.com/office/powerpoint/2010/main" val="452573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653337186"/>
              </p:ext>
            </p:extLst>
          </p:nvPr>
        </p:nvGraphicFramePr>
        <p:xfrm>
          <a:off x="838200" y="1766047"/>
          <a:ext cx="10515600" cy="4347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1369230553"/>
              </p:ext>
            </p:extLst>
          </p:nvPr>
        </p:nvGraphicFramePr>
        <p:xfrm>
          <a:off x="2032000" y="719666"/>
          <a:ext cx="8128000" cy="8939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76907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2871787" y="0"/>
            <a:ext cx="6448425" cy="6858000"/>
          </a:xfrm>
          <a:prstGeom prst="rect">
            <a:avLst/>
          </a:prstGeom>
        </p:spPr>
      </p:pic>
      <p:sp>
        <p:nvSpPr>
          <p:cNvPr id="5" name="Rectangle 4"/>
          <p:cNvSpPr/>
          <p:nvPr/>
        </p:nvSpPr>
        <p:spPr>
          <a:xfrm>
            <a:off x="3350702" y="2114781"/>
            <a:ext cx="3856921" cy="1938992"/>
          </a:xfrm>
          <a:prstGeom prst="rect">
            <a:avLst/>
          </a:prstGeom>
        </p:spPr>
        <p:txBody>
          <a:bodyPr wrap="square">
            <a:spAutoFit/>
          </a:bodyPr>
          <a:lstStyle/>
          <a:p>
            <a:pPr lvl="0" algn="ctr"/>
            <a:r>
              <a:rPr lang="en-US" sz="4000" b="1" dirty="0" smtClean="0">
                <a:latin typeface="Georgia" panose="02040502050405020303" pitchFamily="18" charset="0"/>
              </a:rPr>
              <a:t>Imperialism </a:t>
            </a:r>
          </a:p>
          <a:p>
            <a:pPr lvl="0" algn="ctr"/>
            <a:r>
              <a:rPr lang="en-US" sz="4000" b="1" dirty="0" smtClean="0">
                <a:latin typeface="Georgia" panose="02040502050405020303" pitchFamily="18" charset="0"/>
              </a:rPr>
              <a:t>(</a:t>
            </a:r>
            <a:r>
              <a:rPr lang="en-US" sz="4000" b="1" dirty="0">
                <a:latin typeface="Georgia" panose="02040502050405020303" pitchFamily="18" charset="0"/>
              </a:rPr>
              <a:t>Empire Building)</a:t>
            </a:r>
          </a:p>
        </p:txBody>
      </p:sp>
    </p:spTree>
    <p:extLst>
      <p:ext uri="{BB962C8B-B14F-4D97-AF65-F5344CB8AC3E}">
        <p14:creationId xmlns:p14="http://schemas.microsoft.com/office/powerpoint/2010/main" val="1042304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793745143"/>
              </p:ext>
            </p:extLst>
          </p:nvPr>
        </p:nvGraphicFramePr>
        <p:xfrm>
          <a:off x="1048627" y="2224468"/>
          <a:ext cx="6293468" cy="3432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816325360"/>
              </p:ext>
            </p:extLst>
          </p:nvPr>
        </p:nvGraphicFramePr>
        <p:xfrm>
          <a:off x="2295062" y="800630"/>
          <a:ext cx="8128000" cy="9844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0202" y="1927819"/>
            <a:ext cx="3789517" cy="3558988"/>
          </a:xfrm>
          <a:prstGeom prst="rect">
            <a:avLst/>
          </a:prstGeom>
        </p:spPr>
      </p:pic>
    </p:spTree>
    <p:extLst>
      <p:ext uri="{BB962C8B-B14F-4D97-AF65-F5344CB8AC3E}">
        <p14:creationId xmlns:p14="http://schemas.microsoft.com/office/powerpoint/2010/main" val="3884409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675160161"/>
              </p:ext>
            </p:extLst>
          </p:nvPr>
        </p:nvGraphicFramePr>
        <p:xfrm>
          <a:off x="4047565" y="2062651"/>
          <a:ext cx="6996953" cy="4119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886067" y="2371744"/>
            <a:ext cx="2781416" cy="3150514"/>
          </a:xfrm>
          <a:prstGeom prst="rect">
            <a:avLst/>
          </a:prstGeom>
        </p:spPr>
      </p:pic>
      <p:graphicFrame>
        <p:nvGraphicFramePr>
          <p:cNvPr id="9" name="Diagram 8"/>
          <p:cNvGraphicFramePr/>
          <p:nvPr>
            <p:extLst>
              <p:ext uri="{D42A27DB-BD31-4B8C-83A1-F6EECF244321}">
                <p14:modId xmlns:p14="http://schemas.microsoft.com/office/powerpoint/2010/main" val="3142281214"/>
              </p:ext>
            </p:extLst>
          </p:nvPr>
        </p:nvGraphicFramePr>
        <p:xfrm>
          <a:off x="2032000" y="723207"/>
          <a:ext cx="8128000" cy="826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119620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565068747"/>
              </p:ext>
            </p:extLst>
          </p:nvPr>
        </p:nvGraphicFramePr>
        <p:xfrm>
          <a:off x="912550" y="3640711"/>
          <a:ext cx="7935615" cy="2490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975303" y="1564430"/>
            <a:ext cx="1702317" cy="1815638"/>
          </a:xfrm>
          <a:prstGeom prst="rect">
            <a:avLst/>
          </a:prstGeom>
        </p:spPr>
      </p:pic>
      <p:graphicFrame>
        <p:nvGraphicFramePr>
          <p:cNvPr id="9" name="Diagram 8"/>
          <p:cNvGraphicFramePr/>
          <p:nvPr>
            <p:extLst>
              <p:ext uri="{D42A27DB-BD31-4B8C-83A1-F6EECF244321}">
                <p14:modId xmlns:p14="http://schemas.microsoft.com/office/powerpoint/2010/main" val="4101307250"/>
              </p:ext>
            </p:extLst>
          </p:nvPr>
        </p:nvGraphicFramePr>
        <p:xfrm>
          <a:off x="1981291" y="789447"/>
          <a:ext cx="8650850" cy="6813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 name="Picture 1"/>
          <p:cNvPicPr>
            <a:picLocks noChangeAspect="1"/>
          </p:cNvPicPr>
          <p:nvPr/>
        </p:nvPicPr>
        <p:blipFill rotWithShape="1">
          <a:blip r:embed="rId13" cstate="print">
            <a:clrChange>
              <a:clrFrom>
                <a:srgbClr val="FCF0BE"/>
              </a:clrFrom>
              <a:clrTo>
                <a:srgbClr val="FCF0BE">
                  <a:alpha val="0"/>
                </a:srgbClr>
              </a:clrTo>
            </a:clrChange>
            <a:extLst>
              <a:ext uri="{28A0092B-C50C-407E-A947-70E740481C1C}">
                <a14:useLocalDpi xmlns:a14="http://schemas.microsoft.com/office/drawing/2010/main" val="0"/>
              </a:ext>
            </a:extLst>
          </a:blip>
          <a:srcRect l="646" t="8627" r="-365" b="3137"/>
          <a:stretch/>
        </p:blipFill>
        <p:spPr>
          <a:xfrm>
            <a:off x="9010445" y="3299011"/>
            <a:ext cx="2500237" cy="2850777"/>
          </a:xfrm>
          <a:prstGeom prst="rect">
            <a:avLst/>
          </a:prstGeom>
        </p:spPr>
      </p:pic>
      <p:graphicFrame>
        <p:nvGraphicFramePr>
          <p:cNvPr id="3" name="Diagram 2"/>
          <p:cNvGraphicFramePr/>
          <p:nvPr>
            <p:extLst>
              <p:ext uri="{D42A27DB-BD31-4B8C-83A1-F6EECF244321}">
                <p14:modId xmlns:p14="http://schemas.microsoft.com/office/powerpoint/2010/main" val="3490518567"/>
              </p:ext>
            </p:extLst>
          </p:nvPr>
        </p:nvGraphicFramePr>
        <p:xfrm>
          <a:off x="2874682" y="1909481"/>
          <a:ext cx="8636000" cy="134470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875392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5558" y="2895248"/>
            <a:ext cx="2667000" cy="1714500"/>
          </a:xfrm>
          <a:prstGeom prst="rect">
            <a:avLst/>
          </a:prstGeom>
        </p:spPr>
      </p:pic>
      <p:graphicFrame>
        <p:nvGraphicFramePr>
          <p:cNvPr id="2" name="Diagram 1"/>
          <p:cNvGraphicFramePr/>
          <p:nvPr>
            <p:extLst>
              <p:ext uri="{D42A27DB-BD31-4B8C-83A1-F6EECF244321}">
                <p14:modId xmlns:p14="http://schemas.microsoft.com/office/powerpoint/2010/main" val="2853046818"/>
              </p:ext>
            </p:extLst>
          </p:nvPr>
        </p:nvGraphicFramePr>
        <p:xfrm>
          <a:off x="1305857" y="2573925"/>
          <a:ext cx="7847107" cy="2484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1661716045"/>
              </p:ext>
            </p:extLst>
          </p:nvPr>
        </p:nvGraphicFramePr>
        <p:xfrm>
          <a:off x="1621118" y="909994"/>
          <a:ext cx="6814670" cy="5353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2314878012"/>
              </p:ext>
            </p:extLst>
          </p:nvPr>
        </p:nvGraphicFramePr>
        <p:xfrm>
          <a:off x="1697318" y="1711556"/>
          <a:ext cx="6662270" cy="59167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5" name="Diagram 4"/>
          <p:cNvGraphicFramePr/>
          <p:nvPr/>
        </p:nvGraphicFramePr>
        <p:xfrm>
          <a:off x="1027951" y="5329093"/>
          <a:ext cx="9693837" cy="64296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7" name="Picture 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52964" y="589976"/>
            <a:ext cx="2444635" cy="1601236"/>
          </a:xfrm>
          <a:prstGeom prst="rect">
            <a:avLst/>
          </a:prstGeom>
        </p:spPr>
      </p:pic>
    </p:spTree>
    <p:extLst>
      <p:ext uri="{BB962C8B-B14F-4D97-AF65-F5344CB8AC3E}">
        <p14:creationId xmlns:p14="http://schemas.microsoft.com/office/powerpoint/2010/main" val="332206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65520045"/>
              </p:ext>
            </p:extLst>
          </p:nvPr>
        </p:nvGraphicFramePr>
        <p:xfrm>
          <a:off x="1207243" y="1954305"/>
          <a:ext cx="10070353" cy="2904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nvGraphicFramePr>
        <p:xfrm>
          <a:off x="2032000" y="719667"/>
          <a:ext cx="8456706" cy="7684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nvGraphicFramePr>
        <p:xfrm>
          <a:off x="1207244" y="4455459"/>
          <a:ext cx="10070353" cy="118334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624277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924583533"/>
              </p:ext>
            </p:extLst>
          </p:nvPr>
        </p:nvGraphicFramePr>
        <p:xfrm>
          <a:off x="3536630" y="3526155"/>
          <a:ext cx="7819913" cy="2523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9646566" y="1728388"/>
            <a:ext cx="1709977" cy="1617626"/>
          </a:xfrm>
          <a:prstGeom prst="rect">
            <a:avLst/>
          </a:prstGeom>
        </p:spPr>
      </p:pic>
      <p:graphicFrame>
        <p:nvGraphicFramePr>
          <p:cNvPr id="9" name="Diagram 8"/>
          <p:cNvGraphicFramePr/>
          <p:nvPr>
            <p:extLst>
              <p:ext uri="{D42A27DB-BD31-4B8C-83A1-F6EECF244321}">
                <p14:modId xmlns:p14="http://schemas.microsoft.com/office/powerpoint/2010/main" val="2536761895"/>
              </p:ext>
            </p:extLst>
          </p:nvPr>
        </p:nvGraphicFramePr>
        <p:xfrm>
          <a:off x="2123440" y="894758"/>
          <a:ext cx="8128000" cy="73300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 name="Diagram 1"/>
          <p:cNvGraphicFramePr/>
          <p:nvPr>
            <p:extLst>
              <p:ext uri="{D42A27DB-BD31-4B8C-83A1-F6EECF244321}">
                <p14:modId xmlns:p14="http://schemas.microsoft.com/office/powerpoint/2010/main" val="1484681513"/>
              </p:ext>
            </p:extLst>
          </p:nvPr>
        </p:nvGraphicFramePr>
        <p:xfrm>
          <a:off x="1045881" y="1855695"/>
          <a:ext cx="8358095" cy="118876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3" name="Picture 2"/>
          <p:cNvPicPr>
            <a:picLocks noChangeAspect="1"/>
          </p:cNvPicPr>
          <p:nvPr/>
        </p:nvPicPr>
        <p:blipFill rotWithShape="1">
          <a:blip r:embed="rId19"/>
          <a:srcRect l="36657" b="7143"/>
          <a:stretch/>
        </p:blipFill>
        <p:spPr>
          <a:xfrm>
            <a:off x="842187" y="3460656"/>
            <a:ext cx="2383211" cy="2476500"/>
          </a:xfrm>
          <a:prstGeom prst="rect">
            <a:avLst/>
          </a:prstGeom>
        </p:spPr>
      </p:pic>
    </p:spTree>
    <p:extLst>
      <p:ext uri="{BB962C8B-B14F-4D97-AF65-F5344CB8AC3E}">
        <p14:creationId xmlns:p14="http://schemas.microsoft.com/office/powerpoint/2010/main" val="3763519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clrChange>
              <a:clrFrom>
                <a:srgbClr val="487A93"/>
              </a:clrFrom>
              <a:clrTo>
                <a:srgbClr val="487A93">
                  <a:alpha val="0"/>
                </a:srgbClr>
              </a:clrTo>
            </a:clrChange>
            <a:extLst>
              <a:ext uri="{28A0092B-C50C-407E-A947-70E740481C1C}">
                <a14:useLocalDpi xmlns:a14="http://schemas.microsoft.com/office/drawing/2010/main" val="0"/>
              </a:ext>
            </a:extLst>
          </a:blip>
          <a:srcRect r="19777"/>
          <a:stretch/>
        </p:blipFill>
        <p:spPr>
          <a:xfrm>
            <a:off x="8232479" y="2115670"/>
            <a:ext cx="3959521" cy="2776288"/>
          </a:xfrm>
          <a:prstGeom prst="rect">
            <a:avLst/>
          </a:prstGeom>
        </p:spPr>
      </p:pic>
      <p:graphicFrame>
        <p:nvGraphicFramePr>
          <p:cNvPr id="5" name="Diagram 4"/>
          <p:cNvGraphicFramePr/>
          <p:nvPr>
            <p:extLst>
              <p:ext uri="{D42A27DB-BD31-4B8C-83A1-F6EECF244321}">
                <p14:modId xmlns:p14="http://schemas.microsoft.com/office/powerpoint/2010/main" val="4042879931"/>
              </p:ext>
            </p:extLst>
          </p:nvPr>
        </p:nvGraphicFramePr>
        <p:xfrm>
          <a:off x="803833" y="827524"/>
          <a:ext cx="10635131" cy="151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ext uri="{D42A27DB-BD31-4B8C-83A1-F6EECF244321}">
                <p14:modId xmlns:p14="http://schemas.microsoft.com/office/powerpoint/2010/main" val="2657882709"/>
              </p:ext>
            </p:extLst>
          </p:nvPr>
        </p:nvGraphicFramePr>
        <p:xfrm>
          <a:off x="803833" y="2438374"/>
          <a:ext cx="8510496" cy="8325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p:cNvGraphicFramePr/>
          <p:nvPr>
            <p:extLst>
              <p:ext uri="{D42A27DB-BD31-4B8C-83A1-F6EECF244321}">
                <p14:modId xmlns:p14="http://schemas.microsoft.com/office/powerpoint/2010/main" val="4162166857"/>
              </p:ext>
            </p:extLst>
          </p:nvPr>
        </p:nvGraphicFramePr>
        <p:xfrm>
          <a:off x="803833" y="3170270"/>
          <a:ext cx="8414872" cy="248073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Diagram 7"/>
          <p:cNvGraphicFramePr/>
          <p:nvPr>
            <p:extLst>
              <p:ext uri="{D42A27DB-BD31-4B8C-83A1-F6EECF244321}">
                <p14:modId xmlns:p14="http://schemas.microsoft.com/office/powerpoint/2010/main" val="3603395095"/>
              </p:ext>
            </p:extLst>
          </p:nvPr>
        </p:nvGraphicFramePr>
        <p:xfrm>
          <a:off x="803833" y="5496471"/>
          <a:ext cx="10258613" cy="61607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1217791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2331258" y="3009208"/>
          <a:ext cx="8128000" cy="826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10296" r="14939"/>
          <a:stretch/>
        </p:blipFill>
        <p:spPr>
          <a:xfrm>
            <a:off x="1" y="4114800"/>
            <a:ext cx="2734636" cy="2743200"/>
          </a:xfrm>
          <a:prstGeom prst="rect">
            <a:avLst/>
          </a:prstGeom>
        </p:spPr>
      </p:pic>
    </p:spTree>
    <p:extLst>
      <p:ext uri="{BB962C8B-B14F-4D97-AF65-F5344CB8AC3E}">
        <p14:creationId xmlns:p14="http://schemas.microsoft.com/office/powerpoint/2010/main" val="33596143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5149" t="64759" r="20612" b="6127"/>
          <a:stretch/>
        </p:blipFill>
        <p:spPr>
          <a:xfrm>
            <a:off x="2043698" y="1627094"/>
            <a:ext cx="8785920" cy="3657600"/>
          </a:xfrm>
          <a:prstGeom prst="rect">
            <a:avLst/>
          </a:prstGeom>
        </p:spPr>
      </p:pic>
    </p:spTree>
    <p:extLst>
      <p:ext uri="{BB962C8B-B14F-4D97-AF65-F5344CB8AC3E}">
        <p14:creationId xmlns:p14="http://schemas.microsoft.com/office/powerpoint/2010/main" val="30272498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12153713"/>
              </p:ext>
            </p:extLst>
          </p:nvPr>
        </p:nvGraphicFramePr>
        <p:xfrm>
          <a:off x="5163669" y="2626657"/>
          <a:ext cx="5997390" cy="1362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2911810600"/>
              </p:ext>
            </p:extLst>
          </p:nvPr>
        </p:nvGraphicFramePr>
        <p:xfrm>
          <a:off x="2166470" y="717175"/>
          <a:ext cx="8128000" cy="6185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1980910143"/>
              </p:ext>
            </p:extLst>
          </p:nvPr>
        </p:nvGraphicFramePr>
        <p:xfrm>
          <a:off x="1352176" y="1568824"/>
          <a:ext cx="9808883" cy="55581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5" name="Picture 4"/>
          <p:cNvPicPr>
            <a:picLocks noChangeAspect="1"/>
          </p:cNvPicPr>
          <p:nvPr/>
        </p:nvPicPr>
        <p:blipFill rotWithShape="1">
          <a:blip r:embed="rId18" cstate="print">
            <a:extLst>
              <a:ext uri="{28A0092B-C50C-407E-A947-70E740481C1C}">
                <a14:useLocalDpi xmlns:a14="http://schemas.microsoft.com/office/drawing/2010/main" val="0"/>
              </a:ext>
            </a:extLst>
          </a:blip>
          <a:srcRect l="1" r="164" b="7712"/>
          <a:stretch/>
        </p:blipFill>
        <p:spPr>
          <a:xfrm>
            <a:off x="1204189" y="2386602"/>
            <a:ext cx="3663645" cy="3657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8" name="Diagram 7"/>
          <p:cNvGraphicFramePr/>
          <p:nvPr>
            <p:extLst>
              <p:ext uri="{D42A27DB-BD31-4B8C-83A1-F6EECF244321}">
                <p14:modId xmlns:p14="http://schemas.microsoft.com/office/powerpoint/2010/main" val="551216184"/>
              </p:ext>
            </p:extLst>
          </p:nvPr>
        </p:nvGraphicFramePr>
        <p:xfrm>
          <a:off x="5163669" y="4356847"/>
          <a:ext cx="5997390" cy="134221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3254909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538100215"/>
              </p:ext>
            </p:extLst>
          </p:nvPr>
        </p:nvGraphicFramePr>
        <p:xfrm>
          <a:off x="1996141" y="1801906"/>
          <a:ext cx="8128000" cy="3018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3633661467"/>
              </p:ext>
            </p:extLst>
          </p:nvPr>
        </p:nvGraphicFramePr>
        <p:xfrm>
          <a:off x="1807884" y="1801906"/>
          <a:ext cx="8128000" cy="30186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8646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621083015"/>
              </p:ext>
            </p:extLst>
          </p:nvPr>
        </p:nvGraphicFramePr>
        <p:xfrm>
          <a:off x="2130612" y="818279"/>
          <a:ext cx="8128000" cy="83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886237960"/>
              </p:ext>
            </p:extLst>
          </p:nvPr>
        </p:nvGraphicFramePr>
        <p:xfrm>
          <a:off x="1160182" y="1965575"/>
          <a:ext cx="6602692" cy="25170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stretch>
            <a:fillRect/>
          </a:stretch>
        </p:blipFill>
        <p:spPr>
          <a:xfrm>
            <a:off x="8021563" y="2027579"/>
            <a:ext cx="2922661" cy="2191996"/>
          </a:xfrm>
          <a:prstGeom prst="rect">
            <a:avLst/>
          </a:prstGeom>
        </p:spPr>
      </p:pic>
      <p:graphicFrame>
        <p:nvGraphicFramePr>
          <p:cNvPr id="6" name="Diagram 5"/>
          <p:cNvGraphicFramePr/>
          <p:nvPr>
            <p:extLst>
              <p:ext uri="{D42A27DB-BD31-4B8C-83A1-F6EECF244321}">
                <p14:modId xmlns:p14="http://schemas.microsoft.com/office/powerpoint/2010/main" val="2612417030"/>
              </p:ext>
            </p:extLst>
          </p:nvPr>
        </p:nvGraphicFramePr>
        <p:xfrm>
          <a:off x="1160182" y="4597648"/>
          <a:ext cx="9784041" cy="136630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89465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578895301"/>
              </p:ext>
            </p:extLst>
          </p:nvPr>
        </p:nvGraphicFramePr>
        <p:xfrm>
          <a:off x="1125817" y="1935332"/>
          <a:ext cx="9940365" cy="1883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902964620"/>
              </p:ext>
            </p:extLst>
          </p:nvPr>
        </p:nvGraphicFramePr>
        <p:xfrm>
          <a:off x="1831788" y="806823"/>
          <a:ext cx="8528424" cy="8337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p:cNvGraphicFramePr/>
          <p:nvPr>
            <p:extLst>
              <p:ext uri="{D42A27DB-BD31-4B8C-83A1-F6EECF244321}">
                <p14:modId xmlns:p14="http://schemas.microsoft.com/office/powerpoint/2010/main" val="3610554654"/>
              </p:ext>
            </p:extLst>
          </p:nvPr>
        </p:nvGraphicFramePr>
        <p:xfrm>
          <a:off x="1125817" y="3818564"/>
          <a:ext cx="9940365" cy="18019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256063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12022184"/>
              </p:ext>
            </p:extLst>
          </p:nvPr>
        </p:nvGraphicFramePr>
        <p:xfrm>
          <a:off x="1757779" y="257452"/>
          <a:ext cx="10363200" cy="5442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427" y="1819922"/>
            <a:ext cx="4533688" cy="3879542"/>
          </a:xfrm>
          <a:prstGeom prst="rect">
            <a:avLst/>
          </a:prstGeom>
        </p:spPr>
      </p:pic>
    </p:spTree>
    <p:extLst>
      <p:ext uri="{BB962C8B-B14F-4D97-AF65-F5344CB8AC3E}">
        <p14:creationId xmlns:p14="http://schemas.microsoft.com/office/powerpoint/2010/main" val="40037173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481952603"/>
              </p:ext>
            </p:extLst>
          </p:nvPr>
        </p:nvGraphicFramePr>
        <p:xfrm>
          <a:off x="942150" y="2512379"/>
          <a:ext cx="6561323" cy="3504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2926777086"/>
              </p:ext>
            </p:extLst>
          </p:nvPr>
        </p:nvGraphicFramePr>
        <p:xfrm>
          <a:off x="942150" y="1517329"/>
          <a:ext cx="10307700" cy="8206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3773799056"/>
              </p:ext>
            </p:extLst>
          </p:nvPr>
        </p:nvGraphicFramePr>
        <p:xfrm>
          <a:off x="2032000" y="719666"/>
          <a:ext cx="8128000" cy="70076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5" name="Picture 4"/>
          <p:cNvPicPr>
            <a:picLocks noChangeAspect="1"/>
          </p:cNvPicPr>
          <p:nvPr/>
        </p:nvPicPr>
        <p:blipFill>
          <a:blip r:embed="rId18"/>
          <a:stretch>
            <a:fillRect/>
          </a:stretch>
        </p:blipFill>
        <p:spPr>
          <a:xfrm>
            <a:off x="7762940" y="2434838"/>
            <a:ext cx="3680377" cy="3803804"/>
          </a:xfrm>
          <a:prstGeom prst="rect">
            <a:avLst/>
          </a:prstGeom>
        </p:spPr>
      </p:pic>
    </p:spTree>
    <p:extLst>
      <p:ext uri="{BB962C8B-B14F-4D97-AF65-F5344CB8AC3E}">
        <p14:creationId xmlns:p14="http://schemas.microsoft.com/office/powerpoint/2010/main" val="1504375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380089707"/>
              </p:ext>
            </p:extLst>
          </p:nvPr>
        </p:nvGraphicFramePr>
        <p:xfrm>
          <a:off x="3833296" y="1640541"/>
          <a:ext cx="7663287" cy="2306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293475356"/>
              </p:ext>
            </p:extLst>
          </p:nvPr>
        </p:nvGraphicFramePr>
        <p:xfrm>
          <a:off x="2032000" y="770965"/>
          <a:ext cx="8128000" cy="8695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7953" y="2130641"/>
            <a:ext cx="2569753" cy="3632696"/>
          </a:xfrm>
          <a:prstGeom prst="rect">
            <a:avLst/>
          </a:prstGeom>
        </p:spPr>
      </p:pic>
      <p:graphicFrame>
        <p:nvGraphicFramePr>
          <p:cNvPr id="6" name="Diagram 5"/>
          <p:cNvGraphicFramePr/>
          <p:nvPr>
            <p:extLst>
              <p:ext uri="{D42A27DB-BD31-4B8C-83A1-F6EECF244321}">
                <p14:modId xmlns:p14="http://schemas.microsoft.com/office/powerpoint/2010/main" val="1843093536"/>
              </p:ext>
            </p:extLst>
          </p:nvPr>
        </p:nvGraphicFramePr>
        <p:xfrm>
          <a:off x="3957582" y="3807987"/>
          <a:ext cx="7663287" cy="19553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57467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264356" y="1916020"/>
            <a:ext cx="7655803" cy="12530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Rectangle 16"/>
          <p:cNvSpPr/>
          <p:nvPr/>
        </p:nvSpPr>
        <p:spPr>
          <a:xfrm>
            <a:off x="2264356" y="3169027"/>
            <a:ext cx="7655803" cy="117831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22" name="Diagram 21"/>
          <p:cNvGraphicFramePr/>
          <p:nvPr>
            <p:extLst>
              <p:ext uri="{D42A27DB-BD31-4B8C-83A1-F6EECF244321}">
                <p14:modId xmlns:p14="http://schemas.microsoft.com/office/powerpoint/2010/main" val="282365692"/>
              </p:ext>
            </p:extLst>
          </p:nvPr>
        </p:nvGraphicFramePr>
        <p:xfrm>
          <a:off x="1057429" y="974953"/>
          <a:ext cx="10387859" cy="139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cstate="print">
            <a:clrChange>
              <a:clrFrom>
                <a:srgbClr val="0049AF"/>
              </a:clrFrom>
              <a:clrTo>
                <a:srgbClr val="0049AF">
                  <a:alpha val="0"/>
                </a:srgbClr>
              </a:clrTo>
            </a:clrChange>
            <a:extLst>
              <a:ext uri="{28A0092B-C50C-407E-A947-70E740481C1C}">
                <a14:useLocalDpi xmlns:a14="http://schemas.microsoft.com/office/drawing/2010/main" val="0"/>
              </a:ext>
            </a:extLst>
          </a:blip>
          <a:stretch>
            <a:fillRect/>
          </a:stretch>
        </p:blipFill>
        <p:spPr>
          <a:xfrm>
            <a:off x="1057429" y="2689030"/>
            <a:ext cx="3399161" cy="1912028"/>
          </a:xfrm>
          <a:prstGeom prst="rect">
            <a:avLst/>
          </a:prstGeom>
        </p:spPr>
      </p:pic>
      <p:graphicFrame>
        <p:nvGraphicFramePr>
          <p:cNvPr id="5" name="Diagram 4"/>
          <p:cNvGraphicFramePr/>
          <p:nvPr>
            <p:extLst>
              <p:ext uri="{D42A27DB-BD31-4B8C-83A1-F6EECF244321}">
                <p14:modId xmlns:p14="http://schemas.microsoft.com/office/powerpoint/2010/main" val="2936643423"/>
              </p:ext>
            </p:extLst>
          </p:nvPr>
        </p:nvGraphicFramePr>
        <p:xfrm>
          <a:off x="4663156" y="2700334"/>
          <a:ext cx="6463930" cy="18894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extLst>
              <p:ext uri="{D42A27DB-BD31-4B8C-83A1-F6EECF244321}">
                <p14:modId xmlns:p14="http://schemas.microsoft.com/office/powerpoint/2010/main" val="2144019011"/>
              </p:ext>
            </p:extLst>
          </p:nvPr>
        </p:nvGraphicFramePr>
        <p:xfrm>
          <a:off x="1286275" y="5211191"/>
          <a:ext cx="10159013" cy="75846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7655255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498899"/>
            <a:ext cx="10515600" cy="361763"/>
          </a:xfrm>
        </p:spPr>
        <p:txBody>
          <a:bodyPr>
            <a:noAutofit/>
          </a:bodyPr>
          <a:lstStyle/>
          <a:p>
            <a:pPr algn="ctr"/>
            <a:r>
              <a:rPr lang="en-US" sz="1800" dirty="0" smtClean="0">
                <a:latin typeface="Georgia" panose="02040502050405020303" pitchFamily="18" charset="0"/>
                <a:hlinkClick r:id="rId4"/>
              </a:rPr>
              <a:t>https://www.youtube.com/watch?app=desktop&amp;v=7QSsrb--HPo</a:t>
            </a:r>
            <a:endParaRPr lang="en-US" sz="1800" dirty="0" smtClean="0">
              <a:latin typeface="Georgia" panose="02040502050405020303" pitchFamily="18" charset="0"/>
            </a:endParaRPr>
          </a:p>
        </p:txBody>
      </p:sp>
      <p:pic>
        <p:nvPicPr>
          <p:cNvPr id="4" name="Founding Fathers of Sociolog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6886" y="1976554"/>
            <a:ext cx="9963027" cy="4060970"/>
          </a:xfrm>
          <a:prstGeom prst="rect">
            <a:avLst/>
          </a:prstGeom>
        </p:spPr>
      </p:pic>
      <p:graphicFrame>
        <p:nvGraphicFramePr>
          <p:cNvPr id="7" name="Diagram 6"/>
          <p:cNvGraphicFramePr/>
          <p:nvPr>
            <p:extLst>
              <p:ext uri="{D42A27DB-BD31-4B8C-83A1-F6EECF244321}">
                <p14:modId xmlns:p14="http://schemas.microsoft.com/office/powerpoint/2010/main" val="1916045471"/>
              </p:ext>
            </p:extLst>
          </p:nvPr>
        </p:nvGraphicFramePr>
        <p:xfrm>
          <a:off x="2283012" y="755525"/>
          <a:ext cx="8128000" cy="74337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948230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148378" y="2857340"/>
          <a:ext cx="8128000" cy="794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50400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63165" y="2012751"/>
            <a:ext cx="7114235" cy="2598363"/>
          </a:xfrm>
          <a:prstGeom prst="rect">
            <a:avLst/>
          </a:prstGeom>
        </p:spPr>
      </p:pic>
    </p:spTree>
    <p:extLst>
      <p:ext uri="{BB962C8B-B14F-4D97-AF65-F5344CB8AC3E}">
        <p14:creationId xmlns:p14="http://schemas.microsoft.com/office/powerpoint/2010/main" val="1802042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032000" y="719666"/>
          <a:ext cx="8128000" cy="794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nvPr>
        </p:nvGraphicFramePr>
        <p:xfrm>
          <a:off x="932361" y="2434245"/>
          <a:ext cx="6629863" cy="34927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nvPr>
        </p:nvGraphicFramePr>
        <p:xfrm>
          <a:off x="1296840" y="1538882"/>
          <a:ext cx="9326507" cy="63055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9" name="Picture 8"/>
          <p:cNvPicPr>
            <a:picLocks noChangeAspect="1"/>
          </p:cNvPicPr>
          <p:nvPr/>
        </p:nvPicPr>
        <p:blipFill rotWithShape="1">
          <a:blip r:embed="rId17"/>
          <a:srcRect l="32088" t="-1" r="35745" b="27806"/>
          <a:stretch/>
        </p:blipFill>
        <p:spPr>
          <a:xfrm>
            <a:off x="9844188" y="2815097"/>
            <a:ext cx="1558318" cy="1998592"/>
          </a:xfrm>
          <a:prstGeom prst="rect">
            <a:avLst/>
          </a:prstGeom>
        </p:spPr>
      </p:pic>
      <p:pic>
        <p:nvPicPr>
          <p:cNvPr id="10" name="Picture 9"/>
          <p:cNvPicPr>
            <a:picLocks noChangeAspect="1"/>
          </p:cNvPicPr>
          <p:nvPr/>
        </p:nvPicPr>
        <p:blipFill rotWithShape="1">
          <a:blip r:embed="rId17"/>
          <a:srcRect r="65958" b="25454"/>
          <a:stretch/>
        </p:blipFill>
        <p:spPr>
          <a:xfrm>
            <a:off x="7904622" y="2815097"/>
            <a:ext cx="1597168" cy="1998592"/>
          </a:xfrm>
          <a:prstGeom prst="rect">
            <a:avLst/>
          </a:prstGeom>
        </p:spPr>
      </p:pic>
    </p:spTree>
    <p:extLst>
      <p:ext uri="{BB962C8B-B14F-4D97-AF65-F5344CB8AC3E}">
        <p14:creationId xmlns:p14="http://schemas.microsoft.com/office/powerpoint/2010/main" val="2409699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874166" y="1249275"/>
          <a:ext cx="6530109" cy="4896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rotWithShape="1">
          <a:blip r:embed="rId7"/>
          <a:srcRect t="600"/>
          <a:stretch/>
        </p:blipFill>
        <p:spPr>
          <a:xfrm>
            <a:off x="7528966" y="1429789"/>
            <a:ext cx="4033632" cy="3738362"/>
          </a:xfrm>
          <a:prstGeom prst="rect">
            <a:avLst/>
          </a:prstGeom>
        </p:spPr>
      </p:pic>
    </p:spTree>
    <p:extLst>
      <p:ext uri="{BB962C8B-B14F-4D97-AF65-F5344CB8AC3E}">
        <p14:creationId xmlns:p14="http://schemas.microsoft.com/office/powerpoint/2010/main" val="32645740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425" y="654380"/>
            <a:ext cx="4023361" cy="265308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257" y="3569049"/>
            <a:ext cx="3903445" cy="260229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756" y="3569049"/>
            <a:ext cx="4580028" cy="26047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92255" y="804009"/>
            <a:ext cx="3903446" cy="2578352"/>
          </a:xfrm>
          <a:prstGeom prst="rect">
            <a:avLst/>
          </a:prstGeom>
        </p:spPr>
      </p:pic>
    </p:spTree>
    <p:extLst>
      <p:ext uri="{BB962C8B-B14F-4D97-AF65-F5344CB8AC3E}">
        <p14:creationId xmlns:p14="http://schemas.microsoft.com/office/powerpoint/2010/main" val="3031698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105" y="3217822"/>
            <a:ext cx="2359495" cy="2152182"/>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1099924885"/>
              </p:ext>
            </p:extLst>
          </p:nvPr>
        </p:nvGraphicFramePr>
        <p:xfrm>
          <a:off x="852609" y="4392706"/>
          <a:ext cx="7493532" cy="15776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2178791146"/>
              </p:ext>
            </p:extLst>
          </p:nvPr>
        </p:nvGraphicFramePr>
        <p:xfrm>
          <a:off x="1841731" y="682857"/>
          <a:ext cx="8508538" cy="75999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 9"/>
          <p:cNvGraphicFramePr/>
          <p:nvPr>
            <p:extLst>
              <p:ext uri="{D42A27DB-BD31-4B8C-83A1-F6EECF244321}">
                <p14:modId xmlns:p14="http://schemas.microsoft.com/office/powerpoint/2010/main" val="72081951"/>
              </p:ext>
            </p:extLst>
          </p:nvPr>
        </p:nvGraphicFramePr>
        <p:xfrm>
          <a:off x="852609" y="1511212"/>
          <a:ext cx="10559462" cy="91771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6" name="Diagram 5"/>
          <p:cNvGraphicFramePr/>
          <p:nvPr>
            <p:extLst>
              <p:ext uri="{D42A27DB-BD31-4B8C-83A1-F6EECF244321}">
                <p14:modId xmlns:p14="http://schemas.microsoft.com/office/powerpoint/2010/main" val="2262916352"/>
              </p:ext>
            </p:extLst>
          </p:nvPr>
        </p:nvGraphicFramePr>
        <p:xfrm>
          <a:off x="852609" y="3467414"/>
          <a:ext cx="7858120" cy="826499"/>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2" name="Diagram 11"/>
          <p:cNvGraphicFramePr/>
          <p:nvPr>
            <p:extLst>
              <p:ext uri="{D42A27DB-BD31-4B8C-83A1-F6EECF244321}">
                <p14:modId xmlns:p14="http://schemas.microsoft.com/office/powerpoint/2010/main" val="3097617352"/>
              </p:ext>
            </p:extLst>
          </p:nvPr>
        </p:nvGraphicFramePr>
        <p:xfrm>
          <a:off x="852609" y="2627381"/>
          <a:ext cx="10559462" cy="81669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25292803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2881</TotalTime>
  <Words>3818</Words>
  <Application>Microsoft Office PowerPoint</Application>
  <PresentationFormat>Widescreen</PresentationFormat>
  <Paragraphs>222</Paragraphs>
  <Slides>50</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Calibri Light</vt:lpstr>
      <vt:lpstr>Georgia</vt:lpstr>
      <vt:lpstr>Gill Sans</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Industrial  Revolution</vt:lpstr>
      <vt:lpstr>PowerPoint Presentation</vt:lpstr>
      <vt:lpstr>PowerPoint Presentation</vt:lpstr>
      <vt:lpstr>French Revolution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Ms. Kauser Malik</cp:lastModifiedBy>
  <cp:revision>289</cp:revision>
  <dcterms:created xsi:type="dcterms:W3CDTF">2024-01-22T06:45:29Z</dcterms:created>
  <dcterms:modified xsi:type="dcterms:W3CDTF">2025-02-03T09:47:51Z</dcterms:modified>
</cp:coreProperties>
</file>